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1"/>
  </p:notesMasterIdLst>
  <p:handoutMasterIdLst>
    <p:handoutMasterId r:id="rId32"/>
  </p:handoutMasterIdLst>
  <p:sldIdLst>
    <p:sldId id="272" r:id="rId2"/>
    <p:sldId id="317" r:id="rId3"/>
    <p:sldId id="320" r:id="rId4"/>
    <p:sldId id="321" r:id="rId5"/>
    <p:sldId id="322" r:id="rId6"/>
    <p:sldId id="330" r:id="rId7"/>
    <p:sldId id="323" r:id="rId8"/>
    <p:sldId id="324" r:id="rId9"/>
    <p:sldId id="331" r:id="rId10"/>
    <p:sldId id="334" r:id="rId11"/>
    <p:sldId id="332" r:id="rId12"/>
    <p:sldId id="333" r:id="rId13"/>
    <p:sldId id="335" r:id="rId14"/>
    <p:sldId id="336" r:id="rId15"/>
    <p:sldId id="337" r:id="rId16"/>
    <p:sldId id="338" r:id="rId17"/>
    <p:sldId id="339" r:id="rId18"/>
    <p:sldId id="340" r:id="rId19"/>
    <p:sldId id="341" r:id="rId20"/>
    <p:sldId id="342" r:id="rId21"/>
    <p:sldId id="349" r:id="rId22"/>
    <p:sldId id="343" r:id="rId23"/>
    <p:sldId id="350" r:id="rId24"/>
    <p:sldId id="344" r:id="rId25"/>
    <p:sldId id="345" r:id="rId26"/>
    <p:sldId id="351" r:id="rId27"/>
    <p:sldId id="346" r:id="rId28"/>
    <p:sldId id="347" r:id="rId29"/>
    <p:sldId id="348" r:id="rId30"/>
  </p:sldIdLst>
  <p:sldSz cx="9144000" cy="6858000" type="screen4x3"/>
  <p:notesSz cx="7010400" cy="9296400"/>
  <p:custDataLst>
    <p:tags r:id="rId33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pitchFamily="34" charset="0"/>
        <a:ea typeface="Geneva"/>
        <a:cs typeface="Geneva"/>
      </a:defRPr>
    </a:lvl1pPr>
    <a:lvl2pPr marL="457200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pitchFamily="34" charset="0"/>
        <a:ea typeface="Geneva"/>
        <a:cs typeface="Geneva"/>
      </a:defRPr>
    </a:lvl2pPr>
    <a:lvl3pPr marL="914400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pitchFamily="34" charset="0"/>
        <a:ea typeface="Geneva"/>
        <a:cs typeface="Geneva"/>
      </a:defRPr>
    </a:lvl3pPr>
    <a:lvl4pPr marL="1371600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pitchFamily="34" charset="0"/>
        <a:ea typeface="Geneva"/>
        <a:cs typeface="Geneva"/>
      </a:defRPr>
    </a:lvl4pPr>
    <a:lvl5pPr marL="1828800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pitchFamily="34" charset="0"/>
        <a:ea typeface="Geneva"/>
        <a:cs typeface="Geneva"/>
      </a:defRPr>
    </a:lvl5pPr>
    <a:lvl6pPr marL="2286000" algn="l" defTabSz="914400" rtl="0" eaLnBrk="1" latinLnBrk="0" hangingPunct="1">
      <a:defRPr sz="1600" kern="1200">
        <a:solidFill>
          <a:schemeClr val="tx1"/>
        </a:solidFill>
        <a:latin typeface="Arial" pitchFamily="34" charset="0"/>
        <a:ea typeface="Geneva"/>
        <a:cs typeface="Geneva"/>
      </a:defRPr>
    </a:lvl6pPr>
    <a:lvl7pPr marL="2743200" algn="l" defTabSz="914400" rtl="0" eaLnBrk="1" latinLnBrk="0" hangingPunct="1">
      <a:defRPr sz="1600" kern="1200">
        <a:solidFill>
          <a:schemeClr val="tx1"/>
        </a:solidFill>
        <a:latin typeface="Arial" pitchFamily="34" charset="0"/>
        <a:ea typeface="Geneva"/>
        <a:cs typeface="Geneva"/>
      </a:defRPr>
    </a:lvl7pPr>
    <a:lvl8pPr marL="3200400" algn="l" defTabSz="914400" rtl="0" eaLnBrk="1" latinLnBrk="0" hangingPunct="1">
      <a:defRPr sz="1600" kern="1200">
        <a:solidFill>
          <a:schemeClr val="tx1"/>
        </a:solidFill>
        <a:latin typeface="Arial" pitchFamily="34" charset="0"/>
        <a:ea typeface="Geneva"/>
        <a:cs typeface="Geneva"/>
      </a:defRPr>
    </a:lvl8pPr>
    <a:lvl9pPr marL="3657600" algn="l" defTabSz="914400" rtl="0" eaLnBrk="1" latinLnBrk="0" hangingPunct="1">
      <a:defRPr sz="1600" kern="1200">
        <a:solidFill>
          <a:schemeClr val="tx1"/>
        </a:solidFill>
        <a:latin typeface="Arial" pitchFamily="34" charset="0"/>
        <a:ea typeface="Geneva"/>
        <a:cs typeface="Geneva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741C6"/>
    <a:srgbClr val="002395"/>
    <a:srgbClr val="002D72"/>
    <a:srgbClr val="1B83BD"/>
    <a:srgbClr val="6AADE4"/>
    <a:srgbClr val="E1EB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E522577-F6AF-4D44-9749-0F0C455E6ED4}" v="35" dt="2025-01-27T17:10:41.79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30" autoAdjust="0"/>
    <p:restoredTop sz="94629" autoAdjust="0"/>
  </p:normalViewPr>
  <p:slideViewPr>
    <p:cSldViewPr>
      <p:cViewPr varScale="1">
        <p:scale>
          <a:sx n="98" d="100"/>
          <a:sy n="98" d="100"/>
        </p:scale>
        <p:origin x="2016" y="2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5/10/relationships/revisionInfo" Target="revisionInfo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gs" Target="tags/tag1.xml"/><Relationship Id="rId38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seph Demasco" userId="09b1805d7141d229" providerId="LiveId" clId="{6E522577-F6AF-4D44-9749-0F0C455E6ED4}"/>
    <pc:docChg chg="custSel addSld delSld modSld sldOrd">
      <pc:chgData name="Joseph Demasco" userId="09b1805d7141d229" providerId="LiveId" clId="{6E522577-F6AF-4D44-9749-0F0C455E6ED4}" dt="2025-01-27T17:12:17.525" v="5354" actId="20577"/>
      <pc:docMkLst>
        <pc:docMk/>
      </pc:docMkLst>
      <pc:sldChg chg="modSp mod">
        <pc:chgData name="Joseph Demasco" userId="09b1805d7141d229" providerId="LiveId" clId="{6E522577-F6AF-4D44-9749-0F0C455E6ED4}" dt="2025-01-23T20:35:49.961" v="27" actId="14100"/>
        <pc:sldMkLst>
          <pc:docMk/>
          <pc:sldMk cId="1400114431" sldId="272"/>
        </pc:sldMkLst>
        <pc:spChg chg="mod">
          <ac:chgData name="Joseph Demasco" userId="09b1805d7141d229" providerId="LiveId" clId="{6E522577-F6AF-4D44-9749-0F0C455E6ED4}" dt="2025-01-23T20:35:49.961" v="27" actId="14100"/>
          <ac:spMkLst>
            <pc:docMk/>
            <pc:sldMk cId="1400114431" sldId="272"/>
            <ac:spMk id="3" creationId="{00000000-0000-0000-0000-000000000000}"/>
          </ac:spMkLst>
        </pc:spChg>
      </pc:sldChg>
      <pc:sldChg chg="addSp delSp modSp mod">
        <pc:chgData name="Joseph Demasco" userId="09b1805d7141d229" providerId="LiveId" clId="{6E522577-F6AF-4D44-9749-0F0C455E6ED4}" dt="2025-01-23T20:38:00.091" v="87" actId="20577"/>
        <pc:sldMkLst>
          <pc:docMk/>
          <pc:sldMk cId="3640133675" sldId="317"/>
        </pc:sldMkLst>
        <pc:spChg chg="mod">
          <ac:chgData name="Joseph Demasco" userId="09b1805d7141d229" providerId="LiveId" clId="{6E522577-F6AF-4D44-9749-0F0C455E6ED4}" dt="2025-01-23T20:36:43.545" v="51" actId="20577"/>
          <ac:spMkLst>
            <pc:docMk/>
            <pc:sldMk cId="3640133675" sldId="317"/>
            <ac:spMk id="2" creationId="{F082F428-FA92-0554-0F5B-41D5701EB81B}"/>
          </ac:spMkLst>
        </pc:spChg>
        <pc:spChg chg="add mod">
          <ac:chgData name="Joseph Demasco" userId="09b1805d7141d229" providerId="LiveId" clId="{6E522577-F6AF-4D44-9749-0F0C455E6ED4}" dt="2025-01-23T20:38:00.091" v="87" actId="20577"/>
          <ac:spMkLst>
            <pc:docMk/>
            <pc:sldMk cId="3640133675" sldId="317"/>
            <ac:spMk id="5" creationId="{5640543C-74E8-EF10-56DF-3D3C5430F53D}"/>
          </ac:spMkLst>
        </pc:spChg>
      </pc:sldChg>
      <pc:sldChg chg="addSp delSp modSp mod">
        <pc:chgData name="Joseph Demasco" userId="09b1805d7141d229" providerId="LiveId" clId="{6E522577-F6AF-4D44-9749-0F0C455E6ED4}" dt="2025-01-23T21:07:03.579" v="1221" actId="20577"/>
        <pc:sldMkLst>
          <pc:docMk/>
          <pc:sldMk cId="649010859" sldId="320"/>
        </pc:sldMkLst>
        <pc:spChg chg="mod">
          <ac:chgData name="Joseph Demasco" userId="09b1805d7141d229" providerId="LiveId" clId="{6E522577-F6AF-4D44-9749-0F0C455E6ED4}" dt="2025-01-23T20:40:22.090" v="119" actId="20577"/>
          <ac:spMkLst>
            <pc:docMk/>
            <pc:sldMk cId="649010859" sldId="320"/>
            <ac:spMk id="2" creationId="{2A1F9366-3045-CBAE-CA41-BB1482D01E4C}"/>
          </ac:spMkLst>
        </pc:spChg>
        <pc:spChg chg="add mod">
          <ac:chgData name="Joseph Demasco" userId="09b1805d7141d229" providerId="LiveId" clId="{6E522577-F6AF-4D44-9749-0F0C455E6ED4}" dt="2025-01-23T21:07:03.579" v="1221" actId="20577"/>
          <ac:spMkLst>
            <pc:docMk/>
            <pc:sldMk cId="649010859" sldId="320"/>
            <ac:spMk id="7" creationId="{E94A066D-1DD5-28D5-E793-C35A82824FF3}"/>
          </ac:spMkLst>
        </pc:spChg>
        <pc:spChg chg="add mod">
          <ac:chgData name="Joseph Demasco" userId="09b1805d7141d229" providerId="LiveId" clId="{6E522577-F6AF-4D44-9749-0F0C455E6ED4}" dt="2025-01-23T20:48:15.467" v="287" actId="1035"/>
          <ac:spMkLst>
            <pc:docMk/>
            <pc:sldMk cId="649010859" sldId="320"/>
            <ac:spMk id="9" creationId="{D3276076-7940-B4BC-5DDD-6303FFD27A07}"/>
          </ac:spMkLst>
        </pc:spChg>
        <pc:picChg chg="add mod">
          <ac:chgData name="Joseph Demasco" userId="09b1805d7141d229" providerId="LiveId" clId="{6E522577-F6AF-4D44-9749-0F0C455E6ED4}" dt="2025-01-23T20:49:38.650" v="290" actId="208"/>
          <ac:picMkLst>
            <pc:docMk/>
            <pc:sldMk cId="649010859" sldId="320"/>
            <ac:picMk id="11" creationId="{FD482641-8548-8DFC-6419-F3CD96FFEAE5}"/>
          </ac:picMkLst>
        </pc:picChg>
      </pc:sldChg>
      <pc:sldChg chg="addSp delSp modSp mod">
        <pc:chgData name="Joseph Demasco" userId="09b1805d7141d229" providerId="LiveId" clId="{6E522577-F6AF-4D44-9749-0F0C455E6ED4}" dt="2025-01-23T20:59:51.704" v="722" actId="2711"/>
        <pc:sldMkLst>
          <pc:docMk/>
          <pc:sldMk cId="1322690043" sldId="321"/>
        </pc:sldMkLst>
        <pc:spChg chg="add mod">
          <ac:chgData name="Joseph Demasco" userId="09b1805d7141d229" providerId="LiveId" clId="{6E522577-F6AF-4D44-9749-0F0C455E6ED4}" dt="2025-01-23T20:57:08.097" v="570" actId="404"/>
          <ac:spMkLst>
            <pc:docMk/>
            <pc:sldMk cId="1322690043" sldId="321"/>
            <ac:spMk id="12" creationId="{E0FFB289-5234-50FE-32C7-F38A25B135EC}"/>
          </ac:spMkLst>
        </pc:spChg>
        <pc:spChg chg="add mod">
          <ac:chgData name="Joseph Demasco" userId="09b1805d7141d229" providerId="LiveId" clId="{6E522577-F6AF-4D44-9749-0F0C455E6ED4}" dt="2025-01-23T20:59:51.704" v="722" actId="2711"/>
          <ac:spMkLst>
            <pc:docMk/>
            <pc:sldMk cId="1322690043" sldId="321"/>
            <ac:spMk id="13" creationId="{77F5B816-25C8-6963-651D-1A79A85A166B}"/>
          </ac:spMkLst>
        </pc:spChg>
      </pc:sldChg>
      <pc:sldChg chg="addSp delSp modSp mod">
        <pc:chgData name="Joseph Demasco" userId="09b1805d7141d229" providerId="LiveId" clId="{6E522577-F6AF-4D44-9749-0F0C455E6ED4}" dt="2025-01-23T21:17:49.269" v="1329" actId="20577"/>
        <pc:sldMkLst>
          <pc:docMk/>
          <pc:sldMk cId="2696414674" sldId="322"/>
        </pc:sldMkLst>
        <pc:spChg chg="mod">
          <ac:chgData name="Joseph Demasco" userId="09b1805d7141d229" providerId="LiveId" clId="{6E522577-F6AF-4D44-9749-0F0C455E6ED4}" dt="2025-01-23T21:15:04.563" v="1261" actId="20577"/>
          <ac:spMkLst>
            <pc:docMk/>
            <pc:sldMk cId="2696414674" sldId="322"/>
            <ac:spMk id="2" creationId="{EE62B676-16EE-4718-EE95-6ED13F22B9FF}"/>
          </ac:spMkLst>
        </pc:spChg>
        <pc:spChg chg="add mod">
          <ac:chgData name="Joseph Demasco" userId="09b1805d7141d229" providerId="LiveId" clId="{6E522577-F6AF-4D44-9749-0F0C455E6ED4}" dt="2025-01-23T21:17:49.269" v="1329" actId="20577"/>
          <ac:spMkLst>
            <pc:docMk/>
            <pc:sldMk cId="2696414674" sldId="322"/>
            <ac:spMk id="10" creationId="{60AB315D-D908-2B8C-800C-95C55DF4B210}"/>
          </ac:spMkLst>
        </pc:spChg>
      </pc:sldChg>
      <pc:sldChg chg="delSp modSp mod">
        <pc:chgData name="Joseph Demasco" userId="09b1805d7141d229" providerId="LiveId" clId="{6E522577-F6AF-4D44-9749-0F0C455E6ED4}" dt="2025-01-23T21:25:59.832" v="1847" actId="404"/>
        <pc:sldMkLst>
          <pc:docMk/>
          <pc:sldMk cId="3628857087" sldId="323"/>
        </pc:sldMkLst>
        <pc:spChg chg="mod">
          <ac:chgData name="Joseph Demasco" userId="09b1805d7141d229" providerId="LiveId" clId="{6E522577-F6AF-4D44-9749-0F0C455E6ED4}" dt="2025-01-23T21:24:12.093" v="1783" actId="20577"/>
          <ac:spMkLst>
            <pc:docMk/>
            <pc:sldMk cId="3628857087" sldId="323"/>
            <ac:spMk id="2" creationId="{75093C46-7F91-9D92-F6AA-A97788A60372}"/>
          </ac:spMkLst>
        </pc:spChg>
        <pc:spChg chg="mod">
          <ac:chgData name="Joseph Demasco" userId="09b1805d7141d229" providerId="LiveId" clId="{6E522577-F6AF-4D44-9749-0F0C455E6ED4}" dt="2025-01-23T21:25:59.832" v="1847" actId="404"/>
          <ac:spMkLst>
            <pc:docMk/>
            <pc:sldMk cId="3628857087" sldId="323"/>
            <ac:spMk id="5" creationId="{E2455A0B-64F5-EFF2-0FFF-5F98AD94BC79}"/>
          </ac:spMkLst>
        </pc:spChg>
      </pc:sldChg>
      <pc:sldChg chg="addSp delSp modSp mod">
        <pc:chgData name="Joseph Demasco" userId="09b1805d7141d229" providerId="LiveId" clId="{6E522577-F6AF-4D44-9749-0F0C455E6ED4}" dt="2025-01-23T21:31:43.748" v="2281" actId="1076"/>
        <pc:sldMkLst>
          <pc:docMk/>
          <pc:sldMk cId="3783854254" sldId="324"/>
        </pc:sldMkLst>
        <pc:spChg chg="mod">
          <ac:chgData name="Joseph Demasco" userId="09b1805d7141d229" providerId="LiveId" clId="{6E522577-F6AF-4D44-9749-0F0C455E6ED4}" dt="2025-01-23T21:26:17.323" v="1865" actId="20577"/>
          <ac:spMkLst>
            <pc:docMk/>
            <pc:sldMk cId="3783854254" sldId="324"/>
            <ac:spMk id="2" creationId="{C5CE83B7-521B-31D0-B312-E9E3D087E702}"/>
          </ac:spMkLst>
        </pc:spChg>
        <pc:graphicFrameChg chg="add mod modGraphic">
          <ac:chgData name="Joseph Demasco" userId="09b1805d7141d229" providerId="LiveId" clId="{6E522577-F6AF-4D44-9749-0F0C455E6ED4}" dt="2025-01-23T21:31:43.748" v="2281" actId="1076"/>
          <ac:graphicFrameMkLst>
            <pc:docMk/>
            <pc:sldMk cId="3783854254" sldId="324"/>
            <ac:graphicFrameMk id="7" creationId="{76389D95-80D9-4373-9F11-172DF1763C30}"/>
          </ac:graphicFrameMkLst>
        </pc:graphicFrameChg>
      </pc:sldChg>
      <pc:sldChg chg="del">
        <pc:chgData name="Joseph Demasco" userId="09b1805d7141d229" providerId="LiveId" clId="{6E522577-F6AF-4D44-9749-0F0C455E6ED4}" dt="2025-01-23T22:31:00.693" v="3845" actId="47"/>
        <pc:sldMkLst>
          <pc:docMk/>
          <pc:sldMk cId="1425117385" sldId="325"/>
        </pc:sldMkLst>
      </pc:sldChg>
      <pc:sldChg chg="del">
        <pc:chgData name="Joseph Demasco" userId="09b1805d7141d229" providerId="LiveId" clId="{6E522577-F6AF-4D44-9749-0F0C455E6ED4}" dt="2025-01-23T22:31:00.693" v="3845" actId="47"/>
        <pc:sldMkLst>
          <pc:docMk/>
          <pc:sldMk cId="3903477957" sldId="327"/>
        </pc:sldMkLst>
      </pc:sldChg>
      <pc:sldChg chg="del">
        <pc:chgData name="Joseph Demasco" userId="09b1805d7141d229" providerId="LiveId" clId="{6E522577-F6AF-4D44-9749-0F0C455E6ED4}" dt="2025-01-23T22:31:00.693" v="3845" actId="47"/>
        <pc:sldMkLst>
          <pc:docMk/>
          <pc:sldMk cId="1418258310" sldId="328"/>
        </pc:sldMkLst>
      </pc:sldChg>
      <pc:sldChg chg="del">
        <pc:chgData name="Joseph Demasco" userId="09b1805d7141d229" providerId="LiveId" clId="{6E522577-F6AF-4D44-9749-0F0C455E6ED4}" dt="2025-01-23T22:31:00.693" v="3845" actId="47"/>
        <pc:sldMkLst>
          <pc:docMk/>
          <pc:sldMk cId="734947996" sldId="329"/>
        </pc:sldMkLst>
      </pc:sldChg>
      <pc:sldChg chg="addSp delSp modSp new mod">
        <pc:chgData name="Joseph Demasco" userId="09b1805d7141d229" providerId="LiveId" clId="{6E522577-F6AF-4D44-9749-0F0C455E6ED4}" dt="2025-01-23T21:19:22.097" v="1330" actId="22"/>
        <pc:sldMkLst>
          <pc:docMk/>
          <pc:sldMk cId="1095820470" sldId="330"/>
        </pc:sldMkLst>
        <pc:spChg chg="mod">
          <ac:chgData name="Joseph Demasco" userId="09b1805d7141d229" providerId="LiveId" clId="{6E522577-F6AF-4D44-9749-0F0C455E6ED4}" dt="2025-01-23T21:16:46.153" v="1304" actId="20577"/>
          <ac:spMkLst>
            <pc:docMk/>
            <pc:sldMk cId="1095820470" sldId="330"/>
            <ac:spMk id="2" creationId="{0C8A0C5D-2CFA-5512-58F6-D9D2E2E13C01}"/>
          </ac:spMkLst>
        </pc:spChg>
        <pc:picChg chg="add">
          <ac:chgData name="Joseph Demasco" userId="09b1805d7141d229" providerId="LiveId" clId="{6E522577-F6AF-4D44-9749-0F0C455E6ED4}" dt="2025-01-23T21:19:22.097" v="1330" actId="22"/>
          <ac:picMkLst>
            <pc:docMk/>
            <pc:sldMk cId="1095820470" sldId="330"/>
            <ac:picMk id="6" creationId="{16907290-BD5A-75F7-8F57-FDEC082FBCC7}"/>
          </ac:picMkLst>
        </pc:picChg>
      </pc:sldChg>
      <pc:sldChg chg="addSp delSp modSp new mod">
        <pc:chgData name="Joseph Demasco" userId="09b1805d7141d229" providerId="LiveId" clId="{6E522577-F6AF-4D44-9749-0F0C455E6ED4}" dt="2025-01-23T21:37:27.830" v="2448" actId="20577"/>
        <pc:sldMkLst>
          <pc:docMk/>
          <pc:sldMk cId="3816901914" sldId="331"/>
        </pc:sldMkLst>
        <pc:spChg chg="mod">
          <ac:chgData name="Joseph Demasco" userId="09b1805d7141d229" providerId="LiveId" clId="{6E522577-F6AF-4D44-9749-0F0C455E6ED4}" dt="2025-01-23T21:37:09.915" v="2430" actId="20577"/>
          <ac:spMkLst>
            <pc:docMk/>
            <pc:sldMk cId="3816901914" sldId="331"/>
            <ac:spMk id="2" creationId="{2C7A8032-E148-7FFD-9BD4-6DB0DC769FEF}"/>
          </ac:spMkLst>
        </pc:spChg>
        <pc:spChg chg="mod">
          <ac:chgData name="Joseph Demasco" userId="09b1805d7141d229" providerId="LiveId" clId="{6E522577-F6AF-4D44-9749-0F0C455E6ED4}" dt="2025-01-23T21:37:27.830" v="2448" actId="20577"/>
          <ac:spMkLst>
            <pc:docMk/>
            <pc:sldMk cId="3816901914" sldId="331"/>
            <ac:spMk id="3" creationId="{FFEF96E4-942B-BE72-CAB4-F9B29CBEC95C}"/>
          </ac:spMkLst>
        </pc:spChg>
        <pc:spChg chg="add mod">
          <ac:chgData name="Joseph Demasco" userId="09b1805d7141d229" providerId="LiveId" clId="{6E522577-F6AF-4D44-9749-0F0C455E6ED4}" dt="2025-01-23T21:36:56.840" v="2423" actId="207"/>
          <ac:spMkLst>
            <pc:docMk/>
            <pc:sldMk cId="3816901914" sldId="331"/>
            <ac:spMk id="5" creationId="{A8B83ACD-4AA7-5348-32F2-0EA00CCB8329}"/>
          </ac:spMkLst>
        </pc:spChg>
      </pc:sldChg>
      <pc:sldChg chg="addSp delSp modSp new mod">
        <pc:chgData name="Joseph Demasco" userId="09b1805d7141d229" providerId="LiveId" clId="{6E522577-F6AF-4D44-9749-0F0C455E6ED4}" dt="2025-01-23T21:44:47.236" v="2467" actId="22"/>
        <pc:sldMkLst>
          <pc:docMk/>
          <pc:sldMk cId="3314285986" sldId="332"/>
        </pc:sldMkLst>
        <pc:spChg chg="mod">
          <ac:chgData name="Joseph Demasco" userId="09b1805d7141d229" providerId="LiveId" clId="{6E522577-F6AF-4D44-9749-0F0C455E6ED4}" dt="2025-01-23T21:42:43.485" v="2465" actId="20577"/>
          <ac:spMkLst>
            <pc:docMk/>
            <pc:sldMk cId="3314285986" sldId="332"/>
            <ac:spMk id="2" creationId="{DD0C6555-2182-D7CC-21C2-40C40792D490}"/>
          </ac:spMkLst>
        </pc:spChg>
        <pc:picChg chg="add">
          <ac:chgData name="Joseph Demasco" userId="09b1805d7141d229" providerId="LiveId" clId="{6E522577-F6AF-4D44-9749-0F0C455E6ED4}" dt="2025-01-23T21:44:47.236" v="2467" actId="22"/>
          <ac:picMkLst>
            <pc:docMk/>
            <pc:sldMk cId="3314285986" sldId="332"/>
            <ac:picMk id="6" creationId="{985EC369-A046-2013-FFCC-A2C90C4DF002}"/>
          </ac:picMkLst>
        </pc:picChg>
      </pc:sldChg>
      <pc:sldChg chg="addSp delSp modSp new mod">
        <pc:chgData name="Joseph Demasco" userId="09b1805d7141d229" providerId="LiveId" clId="{6E522577-F6AF-4D44-9749-0F0C455E6ED4}" dt="2025-01-23T21:53:28.397" v="2847" actId="14100"/>
        <pc:sldMkLst>
          <pc:docMk/>
          <pc:sldMk cId="4027647608" sldId="333"/>
        </pc:sldMkLst>
        <pc:spChg chg="mod">
          <ac:chgData name="Joseph Demasco" userId="09b1805d7141d229" providerId="LiveId" clId="{6E522577-F6AF-4D44-9749-0F0C455E6ED4}" dt="2025-01-23T21:45:32.095" v="2522" actId="20577"/>
          <ac:spMkLst>
            <pc:docMk/>
            <pc:sldMk cId="4027647608" sldId="333"/>
            <ac:spMk id="2" creationId="{162B31B0-C3FD-76F0-195A-7298D4E9D40E}"/>
          </ac:spMkLst>
        </pc:spChg>
        <pc:spChg chg="mod">
          <ac:chgData name="Joseph Demasco" userId="09b1805d7141d229" providerId="LiveId" clId="{6E522577-F6AF-4D44-9749-0F0C455E6ED4}" dt="2025-01-23T21:53:28.397" v="2847" actId="14100"/>
          <ac:spMkLst>
            <pc:docMk/>
            <pc:sldMk cId="4027647608" sldId="333"/>
            <ac:spMk id="3" creationId="{F2CA5E4D-8ACE-9819-CB63-CB2467B67721}"/>
          </ac:spMkLst>
        </pc:spChg>
        <pc:spChg chg="add mod">
          <ac:chgData name="Joseph Demasco" userId="09b1805d7141d229" providerId="LiveId" clId="{6E522577-F6AF-4D44-9749-0F0C455E6ED4}" dt="2025-01-23T21:46:46.877" v="2563" actId="1037"/>
          <ac:spMkLst>
            <pc:docMk/>
            <pc:sldMk cId="4027647608" sldId="333"/>
            <ac:spMk id="5" creationId="{EF173E43-9341-A4F0-FD85-5687F96331F5}"/>
          </ac:spMkLst>
        </pc:spChg>
      </pc:sldChg>
      <pc:sldChg chg="addSp delSp modSp new mod">
        <pc:chgData name="Joseph Demasco" userId="09b1805d7141d229" providerId="LiveId" clId="{6E522577-F6AF-4D44-9749-0F0C455E6ED4}" dt="2025-01-23T21:50:11.213" v="2685" actId="14100"/>
        <pc:sldMkLst>
          <pc:docMk/>
          <pc:sldMk cId="2939186494" sldId="334"/>
        </pc:sldMkLst>
        <pc:spChg chg="mod">
          <ac:chgData name="Joseph Demasco" userId="09b1805d7141d229" providerId="LiveId" clId="{6E522577-F6AF-4D44-9749-0F0C455E6ED4}" dt="2025-01-23T21:47:25.989" v="2581" actId="20577"/>
          <ac:spMkLst>
            <pc:docMk/>
            <pc:sldMk cId="2939186494" sldId="334"/>
            <ac:spMk id="2" creationId="{4783B2B6-DA99-A136-9D7A-3CD8334EBD8E}"/>
          </ac:spMkLst>
        </pc:spChg>
        <pc:spChg chg="mod">
          <ac:chgData name="Joseph Demasco" userId="09b1805d7141d229" providerId="LiveId" clId="{6E522577-F6AF-4D44-9749-0F0C455E6ED4}" dt="2025-01-23T21:50:11.213" v="2685" actId="14100"/>
          <ac:spMkLst>
            <pc:docMk/>
            <pc:sldMk cId="2939186494" sldId="334"/>
            <ac:spMk id="3" creationId="{C8626D7C-BA81-A822-FA2F-6F305EDF9567}"/>
          </ac:spMkLst>
        </pc:spChg>
        <pc:spChg chg="add mod">
          <ac:chgData name="Joseph Demasco" userId="09b1805d7141d229" providerId="LiveId" clId="{6E522577-F6AF-4D44-9749-0F0C455E6ED4}" dt="2025-01-23T21:49:49.147" v="2661" actId="1036"/>
          <ac:spMkLst>
            <pc:docMk/>
            <pc:sldMk cId="2939186494" sldId="334"/>
            <ac:spMk id="6" creationId="{D117E605-1D1E-0DC1-C420-E5B420AFD841}"/>
          </ac:spMkLst>
        </pc:spChg>
      </pc:sldChg>
      <pc:sldChg chg="addSp delSp modSp new mod">
        <pc:chgData name="Joseph Demasco" userId="09b1805d7141d229" providerId="LiveId" clId="{6E522577-F6AF-4D44-9749-0F0C455E6ED4}" dt="2025-01-23T22:04:58.512" v="3278" actId="113"/>
        <pc:sldMkLst>
          <pc:docMk/>
          <pc:sldMk cId="2250353470" sldId="335"/>
        </pc:sldMkLst>
        <pc:spChg chg="mod">
          <ac:chgData name="Joseph Demasco" userId="09b1805d7141d229" providerId="LiveId" clId="{6E522577-F6AF-4D44-9749-0F0C455E6ED4}" dt="2025-01-23T21:54:12.366" v="2865" actId="20577"/>
          <ac:spMkLst>
            <pc:docMk/>
            <pc:sldMk cId="2250353470" sldId="335"/>
            <ac:spMk id="2" creationId="{02735D0F-0ABD-D235-523B-1815A2D1CDEB}"/>
          </ac:spMkLst>
        </pc:spChg>
        <pc:spChg chg="mod">
          <ac:chgData name="Joseph Demasco" userId="09b1805d7141d229" providerId="LiveId" clId="{6E522577-F6AF-4D44-9749-0F0C455E6ED4}" dt="2025-01-23T21:55:09.452" v="2943" actId="14100"/>
          <ac:spMkLst>
            <pc:docMk/>
            <pc:sldMk cId="2250353470" sldId="335"/>
            <ac:spMk id="3" creationId="{8EDA8D39-4BEA-6798-A37C-939A9F77FD84}"/>
          </ac:spMkLst>
        </pc:spChg>
        <pc:spChg chg="add mod">
          <ac:chgData name="Joseph Demasco" userId="09b1805d7141d229" providerId="LiveId" clId="{6E522577-F6AF-4D44-9749-0F0C455E6ED4}" dt="2025-01-23T22:04:58.512" v="3278" actId="113"/>
          <ac:spMkLst>
            <pc:docMk/>
            <pc:sldMk cId="2250353470" sldId="335"/>
            <ac:spMk id="5" creationId="{CBDFE17B-3141-4D53-1C33-63B9F8B54457}"/>
          </ac:spMkLst>
        </pc:spChg>
      </pc:sldChg>
      <pc:sldChg chg="addSp delSp modSp new del mod">
        <pc:chgData name="Joseph Demasco" userId="09b1805d7141d229" providerId="LiveId" clId="{6E522577-F6AF-4D44-9749-0F0C455E6ED4}" dt="2025-01-23T21:53:07.313" v="2806" actId="47"/>
        <pc:sldMkLst>
          <pc:docMk/>
          <pc:sldMk cId="3798112409" sldId="335"/>
        </pc:sldMkLst>
      </pc:sldChg>
      <pc:sldChg chg="addSp delSp modSp new mod">
        <pc:chgData name="Joseph Demasco" userId="09b1805d7141d229" providerId="LiveId" clId="{6E522577-F6AF-4D44-9749-0F0C455E6ED4}" dt="2025-01-23T22:04:46.972" v="3276" actId="1036"/>
        <pc:sldMkLst>
          <pc:docMk/>
          <pc:sldMk cId="3578277530" sldId="336"/>
        </pc:sldMkLst>
        <pc:spChg chg="mod">
          <ac:chgData name="Joseph Demasco" userId="09b1805d7141d229" providerId="LiveId" clId="{6E522577-F6AF-4D44-9749-0F0C455E6ED4}" dt="2025-01-23T22:01:19.447" v="3272" actId="20577"/>
          <ac:spMkLst>
            <pc:docMk/>
            <pc:sldMk cId="3578277530" sldId="336"/>
            <ac:spMk id="2" creationId="{626530B4-1D53-3EDD-C6E5-0FCEB2D56FEB}"/>
          </ac:spMkLst>
        </pc:spChg>
        <pc:picChg chg="add mod">
          <ac:chgData name="Joseph Demasco" userId="09b1805d7141d229" providerId="LiveId" clId="{6E522577-F6AF-4D44-9749-0F0C455E6ED4}" dt="2025-01-23T22:04:46.972" v="3276" actId="1036"/>
          <ac:picMkLst>
            <pc:docMk/>
            <pc:sldMk cId="3578277530" sldId="336"/>
            <ac:picMk id="6" creationId="{7346A30B-2C5D-B3A5-08D7-933456311BCC}"/>
          </ac:picMkLst>
        </pc:picChg>
      </pc:sldChg>
      <pc:sldChg chg="addSp delSp modSp new mod modAnim">
        <pc:chgData name="Joseph Demasco" userId="09b1805d7141d229" providerId="LiveId" clId="{6E522577-F6AF-4D44-9749-0F0C455E6ED4}" dt="2025-01-23T22:30:24.983" v="3844"/>
        <pc:sldMkLst>
          <pc:docMk/>
          <pc:sldMk cId="2797691101" sldId="337"/>
        </pc:sldMkLst>
        <pc:spChg chg="mod">
          <ac:chgData name="Joseph Demasco" userId="09b1805d7141d229" providerId="LiveId" clId="{6E522577-F6AF-4D44-9749-0F0C455E6ED4}" dt="2025-01-23T22:06:57.295" v="3329" actId="20577"/>
          <ac:spMkLst>
            <pc:docMk/>
            <pc:sldMk cId="2797691101" sldId="337"/>
            <ac:spMk id="2" creationId="{D9E52A7A-6E64-C3C3-2D06-C7BFCBDD8FB1}"/>
          </ac:spMkLst>
        </pc:spChg>
        <pc:spChg chg="mod">
          <ac:chgData name="Joseph Demasco" userId="09b1805d7141d229" providerId="LiveId" clId="{6E522577-F6AF-4D44-9749-0F0C455E6ED4}" dt="2025-01-23T22:11:30.420" v="3577" actId="14100"/>
          <ac:spMkLst>
            <pc:docMk/>
            <pc:sldMk cId="2797691101" sldId="337"/>
            <ac:spMk id="3" creationId="{EB8D69EB-380A-A6DA-9F53-47028435BF8A}"/>
          </ac:spMkLst>
        </pc:spChg>
        <pc:spChg chg="add mod">
          <ac:chgData name="Joseph Demasco" userId="09b1805d7141d229" providerId="LiveId" clId="{6E522577-F6AF-4D44-9749-0F0C455E6ED4}" dt="2025-01-23T22:29:04.175" v="3777" actId="1035"/>
          <ac:spMkLst>
            <pc:docMk/>
            <pc:sldMk cId="2797691101" sldId="337"/>
            <ac:spMk id="5" creationId="{2245B6D3-E76A-0CE6-F5A2-59B17AC42647}"/>
          </ac:spMkLst>
        </pc:spChg>
        <pc:spChg chg="add mod">
          <ac:chgData name="Joseph Demasco" userId="09b1805d7141d229" providerId="LiveId" clId="{6E522577-F6AF-4D44-9749-0F0C455E6ED4}" dt="2025-01-23T22:30:10.720" v="3842" actId="113"/>
          <ac:spMkLst>
            <pc:docMk/>
            <pc:sldMk cId="2797691101" sldId="337"/>
            <ac:spMk id="6" creationId="{5D7B3AE5-303C-27AE-B0D0-A370D8D9EB45}"/>
          </ac:spMkLst>
        </pc:spChg>
      </pc:sldChg>
      <pc:sldChg chg="addSp delSp modSp new mod">
        <pc:chgData name="Joseph Demasco" userId="09b1805d7141d229" providerId="LiveId" clId="{6E522577-F6AF-4D44-9749-0F0C455E6ED4}" dt="2025-01-23T22:24:19.944" v="3709" actId="20577"/>
        <pc:sldMkLst>
          <pc:docMk/>
          <pc:sldMk cId="1377560431" sldId="338"/>
        </pc:sldMkLst>
        <pc:spChg chg="mod">
          <ac:chgData name="Joseph Demasco" userId="09b1805d7141d229" providerId="LiveId" clId="{6E522577-F6AF-4D44-9749-0F0C455E6ED4}" dt="2025-01-23T22:18:29.440" v="3587" actId="20577"/>
          <ac:spMkLst>
            <pc:docMk/>
            <pc:sldMk cId="1377560431" sldId="338"/>
            <ac:spMk id="2" creationId="{B9CDB06F-8A07-0F21-8197-9FAF87849E48}"/>
          </ac:spMkLst>
        </pc:spChg>
        <pc:spChg chg="add mod">
          <ac:chgData name="Joseph Demasco" userId="09b1805d7141d229" providerId="LiveId" clId="{6E522577-F6AF-4D44-9749-0F0C455E6ED4}" dt="2025-01-23T22:24:19.944" v="3709" actId="20577"/>
          <ac:spMkLst>
            <pc:docMk/>
            <pc:sldMk cId="1377560431" sldId="338"/>
            <ac:spMk id="5" creationId="{18D99DD9-B858-4999-8FAB-7B3A91A4D036}"/>
          </ac:spMkLst>
        </pc:spChg>
      </pc:sldChg>
      <pc:sldChg chg="addSp delSp modSp new mod">
        <pc:chgData name="Joseph Demasco" userId="09b1805d7141d229" providerId="LiveId" clId="{6E522577-F6AF-4D44-9749-0F0C455E6ED4}" dt="2025-01-23T22:28:44.671" v="3774" actId="20577"/>
        <pc:sldMkLst>
          <pc:docMk/>
          <pc:sldMk cId="3914341962" sldId="339"/>
        </pc:sldMkLst>
        <pc:spChg chg="mod">
          <ac:chgData name="Joseph Demasco" userId="09b1805d7141d229" providerId="LiveId" clId="{6E522577-F6AF-4D44-9749-0F0C455E6ED4}" dt="2025-01-23T22:28:03.479" v="3741" actId="20577"/>
          <ac:spMkLst>
            <pc:docMk/>
            <pc:sldMk cId="3914341962" sldId="339"/>
            <ac:spMk id="2" creationId="{FD9B280A-F9A7-D159-302C-37C87720B385}"/>
          </ac:spMkLst>
        </pc:spChg>
        <pc:spChg chg="mod">
          <ac:chgData name="Joseph Demasco" userId="09b1805d7141d229" providerId="LiveId" clId="{6E522577-F6AF-4D44-9749-0F0C455E6ED4}" dt="2025-01-23T22:28:44.671" v="3774" actId="20577"/>
          <ac:spMkLst>
            <pc:docMk/>
            <pc:sldMk cId="3914341962" sldId="339"/>
            <ac:spMk id="3" creationId="{66C4548E-2316-812E-7D15-98CD37068AD4}"/>
          </ac:spMkLst>
        </pc:spChg>
        <pc:picChg chg="add">
          <ac:chgData name="Joseph Demasco" userId="09b1805d7141d229" providerId="LiveId" clId="{6E522577-F6AF-4D44-9749-0F0C455E6ED4}" dt="2025-01-23T22:28:09.884" v="3743" actId="22"/>
          <ac:picMkLst>
            <pc:docMk/>
            <pc:sldMk cId="3914341962" sldId="339"/>
            <ac:picMk id="6" creationId="{B0599CFB-8F03-D7E3-9B14-716D0CA3D774}"/>
          </ac:picMkLst>
        </pc:picChg>
      </pc:sldChg>
      <pc:sldChg chg="addSp delSp modSp new mod">
        <pc:chgData name="Joseph Demasco" userId="09b1805d7141d229" providerId="LiveId" clId="{6E522577-F6AF-4D44-9749-0F0C455E6ED4}" dt="2025-01-27T16:38:18.979" v="4860" actId="207"/>
        <pc:sldMkLst>
          <pc:docMk/>
          <pc:sldMk cId="362945843" sldId="340"/>
        </pc:sldMkLst>
        <pc:spChg chg="mod">
          <ac:chgData name="Joseph Demasco" userId="09b1805d7141d229" providerId="LiveId" clId="{6E522577-F6AF-4D44-9749-0F0C455E6ED4}" dt="2025-01-27T15:54:54.302" v="3864" actId="20577"/>
          <ac:spMkLst>
            <pc:docMk/>
            <pc:sldMk cId="362945843" sldId="340"/>
            <ac:spMk id="2" creationId="{CF7A83F7-672E-B6A8-FE1D-786A06622D23}"/>
          </ac:spMkLst>
        </pc:spChg>
        <pc:spChg chg="del">
          <ac:chgData name="Joseph Demasco" userId="09b1805d7141d229" providerId="LiveId" clId="{6E522577-F6AF-4D44-9749-0F0C455E6ED4}" dt="2025-01-27T15:54:59.924" v="3865" actId="478"/>
          <ac:spMkLst>
            <pc:docMk/>
            <pc:sldMk cId="362945843" sldId="340"/>
            <ac:spMk id="4" creationId="{7EF7F888-9577-E1AA-39C8-A413433B5696}"/>
          </ac:spMkLst>
        </pc:spChg>
        <pc:spChg chg="add mod">
          <ac:chgData name="Joseph Demasco" userId="09b1805d7141d229" providerId="LiveId" clId="{6E522577-F6AF-4D44-9749-0F0C455E6ED4}" dt="2025-01-27T16:38:18.979" v="4860" actId="207"/>
          <ac:spMkLst>
            <pc:docMk/>
            <pc:sldMk cId="362945843" sldId="340"/>
            <ac:spMk id="6" creationId="{27F78483-ED18-7B17-91ED-C4585195C06D}"/>
          </ac:spMkLst>
        </pc:spChg>
        <pc:graphicFrameChg chg="add del mod">
          <ac:chgData name="Joseph Demasco" userId="09b1805d7141d229" providerId="LiveId" clId="{6E522577-F6AF-4D44-9749-0F0C455E6ED4}" dt="2025-01-27T16:30:06.587" v="4071" actId="478"/>
          <ac:graphicFrameMkLst>
            <pc:docMk/>
            <pc:sldMk cId="362945843" sldId="340"/>
            <ac:graphicFrameMk id="5" creationId="{BE66D80B-E561-1045-835E-4BCAF77E306C}"/>
          </ac:graphicFrameMkLst>
        </pc:graphicFrameChg>
      </pc:sldChg>
      <pc:sldChg chg="addSp modSp add mod">
        <pc:chgData name="Joseph Demasco" userId="09b1805d7141d229" providerId="LiveId" clId="{6E522577-F6AF-4D44-9749-0F0C455E6ED4}" dt="2025-01-27T16:39:01.215" v="4863" actId="115"/>
        <pc:sldMkLst>
          <pc:docMk/>
          <pc:sldMk cId="2638630704" sldId="341"/>
        </pc:sldMkLst>
        <pc:spChg chg="mod">
          <ac:chgData name="Joseph Demasco" userId="09b1805d7141d229" providerId="LiveId" clId="{6E522577-F6AF-4D44-9749-0F0C455E6ED4}" dt="2025-01-27T15:55:14.822" v="3885" actId="20577"/>
          <ac:spMkLst>
            <pc:docMk/>
            <pc:sldMk cId="2638630704" sldId="341"/>
            <ac:spMk id="2" creationId="{6BEA6616-2E81-CEFA-4708-ABA47B25DC06}"/>
          </ac:spMkLst>
        </pc:spChg>
        <pc:spChg chg="add mod">
          <ac:chgData name="Joseph Demasco" userId="09b1805d7141d229" providerId="LiveId" clId="{6E522577-F6AF-4D44-9749-0F0C455E6ED4}" dt="2025-01-27T16:39:01.215" v="4863" actId="115"/>
          <ac:spMkLst>
            <pc:docMk/>
            <pc:sldMk cId="2638630704" sldId="341"/>
            <ac:spMk id="4" creationId="{25919F29-0735-A025-7728-E941296CF85F}"/>
          </ac:spMkLst>
        </pc:spChg>
      </pc:sldChg>
      <pc:sldChg chg="addSp modSp add mod">
        <pc:chgData name="Joseph Demasco" userId="09b1805d7141d229" providerId="LiveId" clId="{6E522577-F6AF-4D44-9749-0F0C455E6ED4}" dt="2025-01-27T16:52:06.019" v="4913" actId="1038"/>
        <pc:sldMkLst>
          <pc:docMk/>
          <pc:sldMk cId="1067309708" sldId="342"/>
        </pc:sldMkLst>
        <pc:spChg chg="mod">
          <ac:chgData name="Joseph Demasco" userId="09b1805d7141d229" providerId="LiveId" clId="{6E522577-F6AF-4D44-9749-0F0C455E6ED4}" dt="2025-01-27T15:55:42.638" v="3891" actId="20577"/>
          <ac:spMkLst>
            <pc:docMk/>
            <pc:sldMk cId="1067309708" sldId="342"/>
            <ac:spMk id="2" creationId="{265226DC-5332-018A-A86F-B19F1D7811C7}"/>
          </ac:spMkLst>
        </pc:spChg>
        <pc:spChg chg="add mod">
          <ac:chgData name="Joseph Demasco" userId="09b1805d7141d229" providerId="LiveId" clId="{6E522577-F6AF-4D44-9749-0F0C455E6ED4}" dt="2025-01-27T16:52:06.019" v="4913" actId="1038"/>
          <ac:spMkLst>
            <pc:docMk/>
            <pc:sldMk cId="1067309708" sldId="342"/>
            <ac:spMk id="5" creationId="{831D4051-8620-0E42-274A-14EC4C54659E}"/>
          </ac:spMkLst>
        </pc:spChg>
      </pc:sldChg>
      <pc:sldChg chg="addSp modSp add mod">
        <pc:chgData name="Joseph Demasco" userId="09b1805d7141d229" providerId="LiveId" clId="{6E522577-F6AF-4D44-9749-0F0C455E6ED4}" dt="2025-01-27T16:54:04.940" v="4923" actId="1036"/>
        <pc:sldMkLst>
          <pc:docMk/>
          <pc:sldMk cId="1037637552" sldId="343"/>
        </pc:sldMkLst>
        <pc:spChg chg="mod">
          <ac:chgData name="Joseph Demasco" userId="09b1805d7141d229" providerId="LiveId" clId="{6E522577-F6AF-4D44-9749-0F0C455E6ED4}" dt="2025-01-27T15:56:46.183" v="3959" actId="20577"/>
          <ac:spMkLst>
            <pc:docMk/>
            <pc:sldMk cId="1037637552" sldId="343"/>
            <ac:spMk id="2" creationId="{B7F09E62-EC4F-511A-6F98-6BD56F0D7D83}"/>
          </ac:spMkLst>
        </pc:spChg>
        <pc:spChg chg="add mod">
          <ac:chgData name="Joseph Demasco" userId="09b1805d7141d229" providerId="LiveId" clId="{6E522577-F6AF-4D44-9749-0F0C455E6ED4}" dt="2025-01-27T16:54:04.940" v="4923" actId="1036"/>
          <ac:spMkLst>
            <pc:docMk/>
            <pc:sldMk cId="1037637552" sldId="343"/>
            <ac:spMk id="4" creationId="{6E41EAEA-98DE-24DD-AE87-7C37707BAD11}"/>
          </ac:spMkLst>
        </pc:spChg>
      </pc:sldChg>
      <pc:sldChg chg="addSp delSp modSp new mod">
        <pc:chgData name="Joseph Demasco" userId="09b1805d7141d229" providerId="LiveId" clId="{6E522577-F6AF-4D44-9749-0F0C455E6ED4}" dt="2025-01-27T16:58:48.274" v="4999" actId="113"/>
        <pc:sldMkLst>
          <pc:docMk/>
          <pc:sldMk cId="3817918578" sldId="344"/>
        </pc:sldMkLst>
        <pc:spChg chg="mod">
          <ac:chgData name="Joseph Demasco" userId="09b1805d7141d229" providerId="LiveId" clId="{6E522577-F6AF-4D44-9749-0F0C455E6ED4}" dt="2025-01-27T16:09:58.960" v="3981" actId="20577"/>
          <ac:spMkLst>
            <pc:docMk/>
            <pc:sldMk cId="3817918578" sldId="344"/>
            <ac:spMk id="2" creationId="{43900DEB-8F9B-3FAB-7AF9-1195241ED227}"/>
          </ac:spMkLst>
        </pc:spChg>
        <pc:spChg chg="del">
          <ac:chgData name="Joseph Demasco" userId="09b1805d7141d229" providerId="LiveId" clId="{6E522577-F6AF-4D44-9749-0F0C455E6ED4}" dt="2025-01-27T16:10:05.739" v="3982" actId="478"/>
          <ac:spMkLst>
            <pc:docMk/>
            <pc:sldMk cId="3817918578" sldId="344"/>
            <ac:spMk id="4" creationId="{413F17EB-22A5-C8EA-C405-9DC23DF30003}"/>
          </ac:spMkLst>
        </pc:spChg>
        <pc:spChg chg="add mod">
          <ac:chgData name="Joseph Demasco" userId="09b1805d7141d229" providerId="LiveId" clId="{6E522577-F6AF-4D44-9749-0F0C455E6ED4}" dt="2025-01-27T16:58:48.274" v="4999" actId="113"/>
          <ac:spMkLst>
            <pc:docMk/>
            <pc:sldMk cId="3817918578" sldId="344"/>
            <ac:spMk id="5" creationId="{CB8FC89D-7C03-3A3B-BB5E-9114E609C300}"/>
          </ac:spMkLst>
        </pc:spChg>
      </pc:sldChg>
      <pc:sldChg chg="addSp modSp add mod">
        <pc:chgData name="Joseph Demasco" userId="09b1805d7141d229" providerId="LiveId" clId="{6E522577-F6AF-4D44-9749-0F0C455E6ED4}" dt="2025-01-27T17:02:10.725" v="5119" actId="6549"/>
        <pc:sldMkLst>
          <pc:docMk/>
          <pc:sldMk cId="411766924" sldId="345"/>
        </pc:sldMkLst>
        <pc:spChg chg="mod">
          <ac:chgData name="Joseph Demasco" userId="09b1805d7141d229" providerId="LiveId" clId="{6E522577-F6AF-4D44-9749-0F0C455E6ED4}" dt="2025-01-27T16:10:48.717" v="4009" actId="20577"/>
          <ac:spMkLst>
            <pc:docMk/>
            <pc:sldMk cId="411766924" sldId="345"/>
            <ac:spMk id="2" creationId="{C466A345-000E-2089-2EE3-A8CECFE2962F}"/>
          </ac:spMkLst>
        </pc:spChg>
        <pc:spChg chg="add mod">
          <ac:chgData name="Joseph Demasco" userId="09b1805d7141d229" providerId="LiveId" clId="{6E522577-F6AF-4D44-9749-0F0C455E6ED4}" dt="2025-01-27T17:02:10.725" v="5119" actId="6549"/>
          <ac:spMkLst>
            <pc:docMk/>
            <pc:sldMk cId="411766924" sldId="345"/>
            <ac:spMk id="4" creationId="{1A8A8588-4FC0-0210-8A65-C3A49DC6B2FF}"/>
          </ac:spMkLst>
        </pc:spChg>
      </pc:sldChg>
      <pc:sldChg chg="addSp modSp add mod">
        <pc:chgData name="Joseph Demasco" userId="09b1805d7141d229" providerId="LiveId" clId="{6E522577-F6AF-4D44-9749-0F0C455E6ED4}" dt="2025-01-27T17:08:41.128" v="5282" actId="14100"/>
        <pc:sldMkLst>
          <pc:docMk/>
          <pc:sldMk cId="3213310765" sldId="346"/>
        </pc:sldMkLst>
        <pc:spChg chg="mod">
          <ac:chgData name="Joseph Demasco" userId="09b1805d7141d229" providerId="LiveId" clId="{6E522577-F6AF-4D44-9749-0F0C455E6ED4}" dt="2025-01-27T16:12:02.280" v="4039" actId="20577"/>
          <ac:spMkLst>
            <pc:docMk/>
            <pc:sldMk cId="3213310765" sldId="346"/>
            <ac:spMk id="2" creationId="{4D35A734-1244-0E9D-BFC0-EC057888A735}"/>
          </ac:spMkLst>
        </pc:spChg>
        <pc:spChg chg="mod">
          <ac:chgData name="Joseph Demasco" userId="09b1805d7141d229" providerId="LiveId" clId="{6E522577-F6AF-4D44-9749-0F0C455E6ED4}" dt="2025-01-27T17:08:41.128" v="5282" actId="14100"/>
          <ac:spMkLst>
            <pc:docMk/>
            <pc:sldMk cId="3213310765" sldId="346"/>
            <ac:spMk id="3" creationId="{DADA295F-1DE4-B636-A914-881C2A5EA1F7}"/>
          </ac:spMkLst>
        </pc:spChg>
        <pc:spChg chg="add mod">
          <ac:chgData name="Joseph Demasco" userId="09b1805d7141d229" providerId="LiveId" clId="{6E522577-F6AF-4D44-9749-0F0C455E6ED4}" dt="2025-01-27T17:07:49.327" v="5199" actId="113"/>
          <ac:spMkLst>
            <pc:docMk/>
            <pc:sldMk cId="3213310765" sldId="346"/>
            <ac:spMk id="4" creationId="{E37BB1A3-1733-6807-6DD7-1051B2AE4FC9}"/>
          </ac:spMkLst>
        </pc:spChg>
      </pc:sldChg>
      <pc:sldChg chg="addSp modSp add mod">
        <pc:chgData name="Joseph Demasco" userId="09b1805d7141d229" providerId="LiveId" clId="{6E522577-F6AF-4D44-9749-0F0C455E6ED4}" dt="2025-01-27T17:09:43.491" v="5284" actId="404"/>
        <pc:sldMkLst>
          <pc:docMk/>
          <pc:sldMk cId="708039441" sldId="347"/>
        </pc:sldMkLst>
        <pc:spChg chg="mod">
          <ac:chgData name="Joseph Demasco" userId="09b1805d7141d229" providerId="LiveId" clId="{6E522577-F6AF-4D44-9749-0F0C455E6ED4}" dt="2025-01-27T16:27:57.617" v="4067" actId="20577"/>
          <ac:spMkLst>
            <pc:docMk/>
            <pc:sldMk cId="708039441" sldId="347"/>
            <ac:spMk id="2" creationId="{D39F5EB5-90D2-3AAB-F5EC-878445464C7F}"/>
          </ac:spMkLst>
        </pc:spChg>
        <pc:spChg chg="add mod">
          <ac:chgData name="Joseph Demasco" userId="09b1805d7141d229" providerId="LiveId" clId="{6E522577-F6AF-4D44-9749-0F0C455E6ED4}" dt="2025-01-27T17:09:43.491" v="5284" actId="404"/>
          <ac:spMkLst>
            <pc:docMk/>
            <pc:sldMk cId="708039441" sldId="347"/>
            <ac:spMk id="4" creationId="{62B8B89A-F55C-48BB-6A2C-58FB1BD2ADA6}"/>
          </ac:spMkLst>
        </pc:spChg>
      </pc:sldChg>
      <pc:sldChg chg="addSp modSp add mod">
        <pc:chgData name="Joseph Demasco" userId="09b1805d7141d229" providerId="LiveId" clId="{6E522577-F6AF-4D44-9749-0F0C455E6ED4}" dt="2025-01-27T17:12:17.525" v="5354" actId="20577"/>
        <pc:sldMkLst>
          <pc:docMk/>
          <pc:sldMk cId="908802371" sldId="348"/>
        </pc:sldMkLst>
        <pc:spChg chg="add mod">
          <ac:chgData name="Joseph Demasco" userId="09b1805d7141d229" providerId="LiveId" clId="{6E522577-F6AF-4D44-9749-0F0C455E6ED4}" dt="2025-01-27T17:12:17.525" v="5354" actId="20577"/>
          <ac:spMkLst>
            <pc:docMk/>
            <pc:sldMk cId="908802371" sldId="348"/>
            <ac:spMk id="4" creationId="{77811CCD-EA68-F554-F174-0780360DB847}"/>
          </ac:spMkLst>
        </pc:spChg>
      </pc:sldChg>
      <pc:sldChg chg="addSp modSp add mod">
        <pc:chgData name="Joseph Demasco" userId="09b1805d7141d229" providerId="LiveId" clId="{6E522577-F6AF-4D44-9749-0F0C455E6ED4}" dt="2025-01-27T16:49:51.209" v="4873" actId="20577"/>
        <pc:sldMkLst>
          <pc:docMk/>
          <pc:sldMk cId="2769699827" sldId="349"/>
        </pc:sldMkLst>
        <pc:spChg chg="mod">
          <ac:chgData name="Joseph Demasco" userId="09b1805d7141d229" providerId="LiveId" clId="{6E522577-F6AF-4D44-9749-0F0C455E6ED4}" dt="2025-01-27T16:49:51.209" v="4873" actId="20577"/>
          <ac:spMkLst>
            <pc:docMk/>
            <pc:sldMk cId="2769699827" sldId="349"/>
            <ac:spMk id="2" creationId="{405158BE-077B-2AE5-2002-40E99887E976}"/>
          </ac:spMkLst>
        </pc:spChg>
        <pc:picChg chg="add">
          <ac:chgData name="Joseph Demasco" userId="09b1805d7141d229" providerId="LiveId" clId="{6E522577-F6AF-4D44-9749-0F0C455E6ED4}" dt="2025-01-27T16:49:43.217" v="4865" actId="22"/>
          <ac:picMkLst>
            <pc:docMk/>
            <pc:sldMk cId="2769699827" sldId="349"/>
            <ac:picMk id="5" creationId="{A8192217-3B8A-5AF6-8D5A-7A2F40E165E8}"/>
          </ac:picMkLst>
        </pc:picChg>
      </pc:sldChg>
      <pc:sldChg chg="addSp delSp modSp add mod ord">
        <pc:chgData name="Joseph Demasco" userId="09b1805d7141d229" providerId="LiveId" clId="{6E522577-F6AF-4D44-9749-0F0C455E6ED4}" dt="2025-01-27T16:56:48.692" v="4934" actId="22"/>
        <pc:sldMkLst>
          <pc:docMk/>
          <pc:sldMk cId="1027911577" sldId="350"/>
        </pc:sldMkLst>
        <pc:spChg chg="mod">
          <ac:chgData name="Joseph Demasco" userId="09b1805d7141d229" providerId="LiveId" clId="{6E522577-F6AF-4D44-9749-0F0C455E6ED4}" dt="2025-01-27T16:55:12.233" v="4932" actId="20577"/>
          <ac:spMkLst>
            <pc:docMk/>
            <pc:sldMk cId="1027911577" sldId="350"/>
            <ac:spMk id="2" creationId="{BBE1C8EA-8B8F-E109-D0DB-A4971A9D03A0}"/>
          </ac:spMkLst>
        </pc:spChg>
        <pc:spChg chg="del">
          <ac:chgData name="Joseph Demasco" userId="09b1805d7141d229" providerId="LiveId" clId="{6E522577-F6AF-4D44-9749-0F0C455E6ED4}" dt="2025-01-27T16:55:22.961" v="4933" actId="478"/>
          <ac:spMkLst>
            <pc:docMk/>
            <pc:sldMk cId="1027911577" sldId="350"/>
            <ac:spMk id="5" creationId="{EB82668C-3A75-C72A-E4DE-71853CE79BF8}"/>
          </ac:spMkLst>
        </pc:spChg>
        <pc:picChg chg="add">
          <ac:chgData name="Joseph Demasco" userId="09b1805d7141d229" providerId="LiveId" clId="{6E522577-F6AF-4D44-9749-0F0C455E6ED4}" dt="2025-01-27T16:56:48.692" v="4934" actId="22"/>
          <ac:picMkLst>
            <pc:docMk/>
            <pc:sldMk cId="1027911577" sldId="350"/>
            <ac:picMk id="6" creationId="{AB38F0EF-385B-F1A4-63D7-BEE41CC38B16}"/>
          </ac:picMkLst>
        </pc:picChg>
      </pc:sldChg>
      <pc:sldChg chg="addSp delSp modSp add mod">
        <pc:chgData name="Joseph Demasco" userId="09b1805d7141d229" providerId="LiveId" clId="{6E522577-F6AF-4D44-9749-0F0C455E6ED4}" dt="2025-01-27T17:05:53.225" v="5137" actId="20577"/>
        <pc:sldMkLst>
          <pc:docMk/>
          <pc:sldMk cId="3598961588" sldId="351"/>
        </pc:sldMkLst>
        <pc:spChg chg="mod">
          <ac:chgData name="Joseph Demasco" userId="09b1805d7141d229" providerId="LiveId" clId="{6E522577-F6AF-4D44-9749-0F0C455E6ED4}" dt="2025-01-27T17:05:53.225" v="5137" actId="20577"/>
          <ac:spMkLst>
            <pc:docMk/>
            <pc:sldMk cId="3598961588" sldId="351"/>
            <ac:spMk id="2" creationId="{2F06B407-1D9A-E5DA-FA68-347143E5A5AB}"/>
          </ac:spMkLst>
        </pc:spChg>
        <pc:spChg chg="del">
          <ac:chgData name="Joseph Demasco" userId="09b1805d7141d229" providerId="LiveId" clId="{6E522577-F6AF-4D44-9749-0F0C455E6ED4}" dt="2025-01-27T17:05:40.776" v="5121" actId="478"/>
          <ac:spMkLst>
            <pc:docMk/>
            <pc:sldMk cId="3598961588" sldId="351"/>
            <ac:spMk id="4" creationId="{F8B09640-1C50-66F2-3324-27E0151126F8}"/>
          </ac:spMkLst>
        </pc:spChg>
        <pc:picChg chg="add">
          <ac:chgData name="Joseph Demasco" userId="09b1805d7141d229" providerId="LiveId" clId="{6E522577-F6AF-4D44-9749-0F0C455E6ED4}" dt="2025-01-27T17:05:43.818" v="5122" actId="22"/>
          <ac:picMkLst>
            <pc:docMk/>
            <pc:sldMk cId="3598961588" sldId="351"/>
            <ac:picMk id="6" creationId="{4552AF37-D139-5078-0B4F-6B32F0F57525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ea typeface="ＭＳ Ｐゴシック" charset="0"/>
                <a:cs typeface="Geneva" charset="0"/>
              </a:defRPr>
            </a:lvl1pPr>
          </a:lstStyle>
          <a:p>
            <a:pPr>
              <a:defRPr/>
            </a:pPr>
            <a:fld id="{D2E83A41-E7B6-4D2D-BF30-838D9594F43D}" type="datetime1">
              <a:rPr lang="en-US"/>
              <a:pPr>
                <a:defRPr/>
              </a:pPr>
              <a:t>1/23/2025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ea typeface="ＭＳ Ｐゴシック" charset="0"/>
                <a:cs typeface="Geneva" charset="0"/>
              </a:defRPr>
            </a:lvl1pPr>
          </a:lstStyle>
          <a:p>
            <a:pPr>
              <a:defRPr/>
            </a:pPr>
            <a:fld id="{8CA600BC-15A2-47F9-9460-645FB7A59B3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722620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1" tIns="46587" rIns="93171" bIns="46587" numCol="1" anchor="t" anchorCtr="0" compatLnSpc="1">
            <a:prstTxWarp prst="textNoShape">
              <a:avLst/>
            </a:prstTxWarp>
          </a:bodyPr>
          <a:lstStyle>
            <a:lvl1pPr defTabSz="931863">
              <a:defRPr sz="12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70338" y="0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1" tIns="46587" rIns="93171" bIns="46587" numCol="1" anchor="t" anchorCtr="0" compatLnSpc="1">
            <a:prstTxWarp prst="textNoShape">
              <a:avLst/>
            </a:prstTxWarp>
          </a:bodyPr>
          <a:lstStyle>
            <a:lvl1pPr algn="r" defTabSz="931863">
              <a:defRPr sz="12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229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81100" y="696913"/>
            <a:ext cx="4648200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1675" y="4416425"/>
            <a:ext cx="5607050" cy="4183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1" tIns="46587" rIns="93171" bIns="4658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29675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1" tIns="46587" rIns="93171" bIns="46587" numCol="1" anchor="b" anchorCtr="0" compatLnSpc="1">
            <a:prstTxWarp prst="textNoShape">
              <a:avLst/>
            </a:prstTxWarp>
          </a:bodyPr>
          <a:lstStyle>
            <a:lvl1pPr defTabSz="931863">
              <a:defRPr sz="12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0338" y="8829675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1" tIns="46587" rIns="93171" bIns="46587" numCol="1" anchor="b" anchorCtr="0" compatLnSpc="1">
            <a:prstTxWarp prst="textNoShape">
              <a:avLst/>
            </a:prstTxWarp>
          </a:bodyPr>
          <a:lstStyle>
            <a:lvl1pPr algn="r" defTabSz="931863">
              <a:defRPr sz="1200">
                <a:latin typeface="Arial" charset="0"/>
                <a:ea typeface="ＭＳ Ｐゴシック" charset="0"/>
                <a:cs typeface="Geneva" charset="0"/>
              </a:defRPr>
            </a:lvl1pPr>
          </a:lstStyle>
          <a:p>
            <a:pPr>
              <a:defRPr/>
            </a:pPr>
            <a:fld id="{DE8B9CB9-F0F8-4DA5-9E37-37EF3A95CD9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560404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itchFamily="34" charset="-128"/>
        <a:cs typeface="Geneva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Geneva" charset="-128"/>
        <a:cs typeface="Geneva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Geneva" charset="-128"/>
        <a:cs typeface="Geneva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Geneva" charset="-128"/>
        <a:cs typeface="Geneva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Geneva" charset="-128"/>
        <a:cs typeface="Geneva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BS Title slide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 noChangeArrowheads="1"/>
          </p:cNvSpPr>
          <p:nvPr userDrawn="1"/>
        </p:nvSpPr>
        <p:spPr bwMode="auto">
          <a:xfrm>
            <a:off x="0" y="0"/>
            <a:ext cx="9144000" cy="5334000"/>
          </a:xfrm>
          <a:prstGeom prst="rect">
            <a:avLst/>
          </a:prstGeom>
          <a:gradFill rotWithShape="1">
            <a:gsLst>
              <a:gs pos="0">
                <a:srgbClr val="6AADE4"/>
              </a:gs>
              <a:gs pos="100000">
                <a:srgbClr val="002395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defRPr/>
            </a:pPr>
            <a:endParaRPr lang="en-US" altLang="en-US" dirty="0">
              <a:cs typeface="+mn-cs"/>
            </a:endParaRPr>
          </a:p>
        </p:txBody>
      </p:sp>
      <p:pic>
        <p:nvPicPr>
          <p:cNvPr id="6" name="Picture 2" descr="carey.large.horizontal.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3200400"/>
            <a:ext cx="6049963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304800" y="5334000"/>
            <a:ext cx="8229600" cy="411162"/>
          </a:xfrm>
          <a:prstGeom prst="rect">
            <a:avLst/>
          </a:prstGeom>
        </p:spPr>
        <p:txBody>
          <a:bodyPr/>
          <a:lstStyle>
            <a:lvl1pPr>
              <a:defRPr sz="3600">
                <a:solidFill>
                  <a:srgbClr val="0741C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1"/>
          </p:nvPr>
        </p:nvSpPr>
        <p:spPr>
          <a:xfrm>
            <a:off x="457200" y="5943600"/>
            <a:ext cx="3733800" cy="30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solidFill>
                  <a:srgbClr val="0741C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5"/>
          <p:cNvSpPr>
            <a:spLocks noGrp="1"/>
          </p:cNvSpPr>
          <p:nvPr>
            <p:ph type="body" sz="quarter" idx="12"/>
          </p:nvPr>
        </p:nvSpPr>
        <p:spPr>
          <a:xfrm>
            <a:off x="457200" y="6248400"/>
            <a:ext cx="3733800" cy="30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solidFill>
                  <a:srgbClr val="0741C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932146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BS Slide with Horizontal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"/>
          <p:cNvSpPr>
            <a:spLocks noChangeArrowheads="1"/>
          </p:cNvSpPr>
          <p:nvPr userDrawn="1"/>
        </p:nvSpPr>
        <p:spPr bwMode="auto">
          <a:xfrm>
            <a:off x="0" y="0"/>
            <a:ext cx="9144000" cy="1447800"/>
          </a:xfrm>
          <a:prstGeom prst="rect">
            <a:avLst/>
          </a:prstGeom>
          <a:gradFill rotWithShape="1">
            <a:gsLst>
              <a:gs pos="0">
                <a:srgbClr val="6AADE4"/>
              </a:gs>
              <a:gs pos="100000">
                <a:srgbClr val="002395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defRPr/>
            </a:pPr>
            <a:endParaRPr lang="en-US" altLang="en-US" dirty="0">
              <a:cs typeface="+mn-cs"/>
            </a:endParaRPr>
          </a:p>
        </p:txBody>
      </p:sp>
      <p:sp>
        <p:nvSpPr>
          <p:cNvPr id="4" name="Title 5"/>
          <p:cNvSpPr>
            <a:spLocks noGrp="1"/>
          </p:cNvSpPr>
          <p:nvPr>
            <p:ph type="title"/>
          </p:nvPr>
        </p:nvSpPr>
        <p:spPr>
          <a:xfrm>
            <a:off x="609600" y="350838"/>
            <a:ext cx="8229600" cy="563562"/>
          </a:xfrm>
          <a:prstGeom prst="rect">
            <a:avLst/>
          </a:prstGeom>
        </p:spPr>
        <p:txBody>
          <a:bodyPr/>
          <a:lstStyle>
            <a:lvl1pPr>
              <a:defRPr sz="2800" b="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609600" y="838200"/>
            <a:ext cx="3657600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304800" y="1905000"/>
            <a:ext cx="4495800" cy="2057400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800">
                <a:solidFill>
                  <a:srgbClr val="002D72"/>
                </a:solidFill>
              </a:defRPr>
            </a:lvl1pPr>
            <a:lvl2pPr>
              <a:defRPr>
                <a:solidFill>
                  <a:srgbClr val="002D72"/>
                </a:solidFill>
              </a:defRPr>
            </a:lvl2pPr>
            <a:lvl3pPr>
              <a:defRPr>
                <a:solidFill>
                  <a:srgbClr val="0741C6"/>
                </a:solidFill>
              </a:defRPr>
            </a:lvl3pPr>
            <a:lvl4pPr>
              <a:defRPr>
                <a:solidFill>
                  <a:srgbClr val="0741C6"/>
                </a:solidFill>
              </a:defRPr>
            </a:lvl4pPr>
            <a:lvl5pPr>
              <a:defRPr>
                <a:solidFill>
                  <a:srgbClr val="0741C6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" name="Content Placeholder 9"/>
          <p:cNvSpPr>
            <a:spLocks noGrp="1"/>
          </p:cNvSpPr>
          <p:nvPr>
            <p:ph sz="quarter" idx="12"/>
          </p:nvPr>
        </p:nvSpPr>
        <p:spPr>
          <a:xfrm>
            <a:off x="5105400" y="1905000"/>
            <a:ext cx="3657600" cy="2743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24398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BS Transi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"/>
          <p:cNvSpPr>
            <a:spLocks noChangeArrowheads="1"/>
          </p:cNvSpPr>
          <p:nvPr userDrawn="1"/>
        </p:nvSpPr>
        <p:spPr bwMode="auto">
          <a:xfrm>
            <a:off x="0" y="0"/>
            <a:ext cx="9144000" cy="5943600"/>
          </a:xfrm>
          <a:prstGeom prst="rect">
            <a:avLst/>
          </a:prstGeom>
          <a:gradFill rotWithShape="1">
            <a:gsLst>
              <a:gs pos="0">
                <a:srgbClr val="6AADE4"/>
              </a:gs>
              <a:gs pos="100000">
                <a:srgbClr val="002395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defRPr/>
            </a:pPr>
            <a:endParaRPr lang="en-US" altLang="en-US" dirty="0">
              <a:cs typeface="+mn-cs"/>
            </a:endParaRPr>
          </a:p>
        </p:txBody>
      </p:sp>
      <p:pic>
        <p:nvPicPr>
          <p:cNvPr id="4" name="Picture 3" descr="shield.png"/>
          <p:cNvPicPr>
            <a:picLocks noChangeAspect="1"/>
          </p:cNvPicPr>
          <p:nvPr userDrawn="1"/>
        </p:nvPicPr>
        <p:blipFill rotWithShape="1">
          <a:blip r:embed="rId2">
            <a:alphaModFix amt="21000"/>
            <a:duotone>
              <a:prstClr val="black"/>
              <a:srgbClr val="E1EBFB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77" t="11488" r="-3226" b="-525"/>
          <a:stretch/>
        </p:blipFill>
        <p:spPr>
          <a:xfrm>
            <a:off x="0" y="0"/>
            <a:ext cx="3913632" cy="5315184"/>
          </a:xfrm>
          <a:prstGeom prst="rect">
            <a:avLst/>
          </a:prstGeom>
        </p:spPr>
      </p:pic>
      <p:pic>
        <p:nvPicPr>
          <p:cNvPr id="5" name="Picture 3" descr="carey.small.horizontal.blue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47" b="15617"/>
          <a:stretch>
            <a:fillRect/>
          </a:stretch>
        </p:blipFill>
        <p:spPr bwMode="auto">
          <a:xfrm>
            <a:off x="6254750" y="5943600"/>
            <a:ext cx="2895600" cy="811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 descr="carey.small.horizontal.blue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47" b="15617"/>
          <a:stretch>
            <a:fillRect/>
          </a:stretch>
        </p:blipFill>
        <p:spPr bwMode="auto">
          <a:xfrm>
            <a:off x="6172200" y="5943600"/>
            <a:ext cx="2895600" cy="811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3581400" y="1752600"/>
            <a:ext cx="5105400" cy="18288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54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557276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Slide 2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572000"/>
            <a:ext cx="6400800" cy="7620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41875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Slide 3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572000"/>
            <a:ext cx="6400800" cy="7620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28639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Slide 4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572000"/>
            <a:ext cx="6400800" cy="7620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93716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Slide 5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572000"/>
            <a:ext cx="6400800" cy="7620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257238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BS Fin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ChangeArrowheads="1"/>
          </p:cNvSpPr>
          <p:nvPr userDrawn="1"/>
        </p:nvSpPr>
        <p:spPr bwMode="auto">
          <a:xfrm>
            <a:off x="0" y="0"/>
            <a:ext cx="9144000" cy="5334000"/>
          </a:xfrm>
          <a:prstGeom prst="rect">
            <a:avLst/>
          </a:prstGeom>
          <a:gradFill rotWithShape="1">
            <a:gsLst>
              <a:gs pos="0">
                <a:srgbClr val="6AADE4"/>
              </a:gs>
              <a:gs pos="100000">
                <a:srgbClr val="002395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defRPr/>
            </a:pPr>
            <a:endParaRPr lang="en-US" altLang="en-US" dirty="0">
              <a:cs typeface="+mn-cs"/>
            </a:endParaRPr>
          </a:p>
        </p:txBody>
      </p:sp>
      <p:sp>
        <p:nvSpPr>
          <p:cNvPr id="3" name="Text Box 16"/>
          <p:cNvSpPr txBox="1">
            <a:spLocks noChangeArrowheads="1"/>
          </p:cNvSpPr>
          <p:nvPr userDrawn="1"/>
        </p:nvSpPr>
        <p:spPr bwMode="auto">
          <a:xfrm>
            <a:off x="685800" y="5562600"/>
            <a:ext cx="82804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Geneva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Arial" charset="0"/>
                <a:ea typeface="Geneva" charset="0"/>
                <a:cs typeface="Geneva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Arial" charset="0"/>
                <a:ea typeface="Geneva" charset="0"/>
                <a:cs typeface="Geneva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Arial" charset="0"/>
                <a:ea typeface="Geneva" charset="0"/>
                <a:cs typeface="Geneva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Arial" charset="0"/>
                <a:ea typeface="Geneva" charset="0"/>
                <a:cs typeface="Geneva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Geneva" charset="0"/>
                <a:cs typeface="Geneva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Geneva" charset="0"/>
                <a:cs typeface="Geneva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Geneva" charset="0"/>
                <a:cs typeface="Geneva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Geneva" charset="0"/>
                <a:cs typeface="Geneva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sz="2400" dirty="0">
                <a:solidFill>
                  <a:srgbClr val="002D72"/>
                </a:solidFill>
                <a:latin typeface="Calibri"/>
                <a:cs typeface="Calibri"/>
              </a:rPr>
              <a:t>Where business is taught with humanity in mind.</a:t>
            </a:r>
          </a:p>
        </p:txBody>
      </p:sp>
      <p:pic>
        <p:nvPicPr>
          <p:cNvPr id="4" name="Picture 3" descr="carey.large.horizontal.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3200400"/>
            <a:ext cx="6049963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619734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4569FA8-AABD-4FF8-BDD3-E51CBC1724D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543982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42936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BS Title Slide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ChangeArrowheads="1"/>
          </p:cNvSpPr>
          <p:nvPr userDrawn="1"/>
        </p:nvSpPr>
        <p:spPr bwMode="auto">
          <a:xfrm>
            <a:off x="0" y="0"/>
            <a:ext cx="9144000" cy="5715000"/>
          </a:xfrm>
          <a:prstGeom prst="rect">
            <a:avLst/>
          </a:prstGeom>
          <a:gradFill rotWithShape="1">
            <a:gsLst>
              <a:gs pos="0">
                <a:srgbClr val="6AADE4"/>
              </a:gs>
              <a:gs pos="100000">
                <a:srgbClr val="002395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defRPr/>
            </a:pPr>
            <a:endParaRPr lang="en-US" altLang="en-US" dirty="0">
              <a:cs typeface="+mn-cs"/>
            </a:endParaRPr>
          </a:p>
        </p:txBody>
      </p:sp>
      <p:pic>
        <p:nvPicPr>
          <p:cNvPr id="6" name="Picture 2" descr="shield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60" r="-3226" b="30612"/>
          <a:stretch>
            <a:fillRect/>
          </a:stretch>
        </p:blipFill>
        <p:spPr bwMode="auto">
          <a:xfrm>
            <a:off x="0" y="2286000"/>
            <a:ext cx="4370388" cy="4141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" descr="carey.small.horizontal.blue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47" b="15617"/>
          <a:stretch>
            <a:fillRect/>
          </a:stretch>
        </p:blipFill>
        <p:spPr bwMode="auto">
          <a:xfrm>
            <a:off x="6254750" y="5943600"/>
            <a:ext cx="2895600" cy="811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4" descr="carey.small.horizontal.blue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47" b="15617"/>
          <a:stretch>
            <a:fillRect/>
          </a:stretch>
        </p:blipFill>
        <p:spPr bwMode="auto">
          <a:xfrm>
            <a:off x="6172200" y="5943600"/>
            <a:ext cx="2895600" cy="811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838200" y="457200"/>
            <a:ext cx="7244562" cy="1143000"/>
          </a:xfrm>
          <a:prstGeom prst="rect">
            <a:avLst/>
          </a:prstGeom>
        </p:spPr>
        <p:txBody>
          <a:bodyPr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2"/>
          </p:nvPr>
        </p:nvSpPr>
        <p:spPr>
          <a:xfrm>
            <a:off x="6477000" y="4114800"/>
            <a:ext cx="2286000" cy="3810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6477000" y="4495800"/>
            <a:ext cx="2286000" cy="3810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550928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BS Title Content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ChangeArrowheads="1"/>
          </p:cNvSpPr>
          <p:nvPr userDrawn="1"/>
        </p:nvSpPr>
        <p:spPr bwMode="auto">
          <a:xfrm>
            <a:off x="0" y="0"/>
            <a:ext cx="9144000" cy="1447800"/>
          </a:xfrm>
          <a:prstGeom prst="rect">
            <a:avLst/>
          </a:prstGeom>
          <a:gradFill rotWithShape="1">
            <a:gsLst>
              <a:gs pos="0">
                <a:srgbClr val="6AADE4"/>
              </a:gs>
              <a:gs pos="100000">
                <a:srgbClr val="002395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defRPr/>
            </a:pPr>
            <a:endParaRPr lang="en-US" altLang="en-US" dirty="0">
              <a:cs typeface="+mn-cs"/>
            </a:endParaRPr>
          </a:p>
        </p:txBody>
      </p:sp>
      <p:pic>
        <p:nvPicPr>
          <p:cNvPr id="7" name="Picture 2" descr="carey.small.horizontal.blue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47" b="15617"/>
          <a:stretch>
            <a:fillRect/>
          </a:stretch>
        </p:blipFill>
        <p:spPr bwMode="auto">
          <a:xfrm>
            <a:off x="6172200" y="5943600"/>
            <a:ext cx="2895600" cy="811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09600" y="350838"/>
            <a:ext cx="8229600" cy="563562"/>
          </a:xfrm>
          <a:prstGeom prst="rect">
            <a:avLst/>
          </a:prstGeom>
        </p:spPr>
        <p:txBody>
          <a:bodyPr/>
          <a:lstStyle>
            <a:lvl1pPr>
              <a:defRPr sz="2800" b="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609600" y="838200"/>
            <a:ext cx="3657600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958971" y="1905000"/>
            <a:ext cx="7239000" cy="2057400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800">
                <a:solidFill>
                  <a:srgbClr val="002D72"/>
                </a:solidFill>
              </a:defRPr>
            </a:lvl1pPr>
            <a:lvl2pPr>
              <a:defRPr>
                <a:solidFill>
                  <a:srgbClr val="002D72"/>
                </a:solidFill>
              </a:defRPr>
            </a:lvl2pPr>
            <a:lvl3pPr>
              <a:defRPr>
                <a:solidFill>
                  <a:srgbClr val="0741C6"/>
                </a:solidFill>
              </a:defRPr>
            </a:lvl3pPr>
            <a:lvl4pPr>
              <a:defRPr>
                <a:solidFill>
                  <a:srgbClr val="0741C6"/>
                </a:solidFill>
              </a:defRPr>
            </a:lvl4pPr>
            <a:lvl5pPr>
              <a:defRPr>
                <a:solidFill>
                  <a:srgbClr val="0741C6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319577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BS Title Content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ChangeArrowheads="1"/>
          </p:cNvSpPr>
          <p:nvPr userDrawn="1"/>
        </p:nvSpPr>
        <p:spPr bwMode="auto">
          <a:xfrm>
            <a:off x="0" y="0"/>
            <a:ext cx="9144000" cy="1447800"/>
          </a:xfrm>
          <a:prstGeom prst="rect">
            <a:avLst/>
          </a:prstGeom>
          <a:gradFill rotWithShape="1">
            <a:gsLst>
              <a:gs pos="0">
                <a:srgbClr val="6AADE4"/>
              </a:gs>
              <a:gs pos="100000">
                <a:srgbClr val="002395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defRPr/>
            </a:pPr>
            <a:endParaRPr lang="en-US" altLang="en-US" dirty="0">
              <a:cs typeface="+mn-cs"/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09600" y="350838"/>
            <a:ext cx="8229600" cy="563562"/>
          </a:xfrm>
          <a:prstGeom prst="rect">
            <a:avLst/>
          </a:prstGeom>
        </p:spPr>
        <p:txBody>
          <a:bodyPr/>
          <a:lstStyle>
            <a:lvl1pPr>
              <a:defRPr sz="2800" b="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609600" y="838200"/>
            <a:ext cx="3657600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958971" y="1905000"/>
            <a:ext cx="7239000" cy="2057400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800">
                <a:solidFill>
                  <a:srgbClr val="002D72"/>
                </a:solidFill>
              </a:defRPr>
            </a:lvl1pPr>
            <a:lvl2pPr>
              <a:defRPr>
                <a:solidFill>
                  <a:srgbClr val="002D72"/>
                </a:solidFill>
              </a:defRPr>
            </a:lvl2pPr>
            <a:lvl3pPr>
              <a:defRPr>
                <a:solidFill>
                  <a:srgbClr val="0741C6"/>
                </a:solidFill>
              </a:defRPr>
            </a:lvl3pPr>
            <a:lvl4pPr>
              <a:defRPr>
                <a:solidFill>
                  <a:srgbClr val="0741C6"/>
                </a:solidFill>
              </a:defRPr>
            </a:lvl4pPr>
            <a:lvl5pPr>
              <a:defRPr>
                <a:solidFill>
                  <a:srgbClr val="0741C6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6413105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BS Title Content Simple w/shie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ChangeArrowheads="1"/>
          </p:cNvSpPr>
          <p:nvPr userDrawn="1"/>
        </p:nvSpPr>
        <p:spPr bwMode="auto">
          <a:xfrm>
            <a:off x="0" y="0"/>
            <a:ext cx="9144000" cy="1447800"/>
          </a:xfrm>
          <a:prstGeom prst="rect">
            <a:avLst/>
          </a:prstGeom>
          <a:gradFill rotWithShape="1">
            <a:gsLst>
              <a:gs pos="0">
                <a:srgbClr val="6AADE4"/>
              </a:gs>
              <a:gs pos="100000">
                <a:srgbClr val="002395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defRPr/>
            </a:pPr>
            <a:endParaRPr lang="en-US" altLang="en-US" dirty="0">
              <a:cs typeface="+mn-cs"/>
            </a:endParaRPr>
          </a:p>
        </p:txBody>
      </p:sp>
      <p:pic>
        <p:nvPicPr>
          <p:cNvPr id="7" name="Picture 2" descr="carey.small.horizontal.blue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47" b="15617"/>
          <a:stretch>
            <a:fillRect/>
          </a:stretch>
        </p:blipFill>
        <p:spPr bwMode="auto">
          <a:xfrm>
            <a:off x="6172200" y="5943600"/>
            <a:ext cx="2895600" cy="811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3" descr="shield_blu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28"/>
          <a:stretch>
            <a:fillRect/>
          </a:stretch>
        </p:blipFill>
        <p:spPr bwMode="auto">
          <a:xfrm>
            <a:off x="0" y="1905000"/>
            <a:ext cx="3352800" cy="4564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09600" y="350838"/>
            <a:ext cx="8229600" cy="563562"/>
          </a:xfrm>
          <a:prstGeom prst="rect">
            <a:avLst/>
          </a:prstGeom>
        </p:spPr>
        <p:txBody>
          <a:bodyPr/>
          <a:lstStyle>
            <a:lvl1pPr>
              <a:defRPr sz="2800" b="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609600" y="838200"/>
            <a:ext cx="3657600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3657600" y="1905000"/>
            <a:ext cx="5105400" cy="2057400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800">
                <a:solidFill>
                  <a:srgbClr val="002D72"/>
                </a:solidFill>
              </a:defRPr>
            </a:lvl1pPr>
            <a:lvl2pPr>
              <a:defRPr>
                <a:solidFill>
                  <a:srgbClr val="002D72"/>
                </a:solidFill>
              </a:defRPr>
            </a:lvl2pPr>
            <a:lvl3pPr>
              <a:defRPr>
                <a:solidFill>
                  <a:srgbClr val="0741C6"/>
                </a:solidFill>
              </a:defRPr>
            </a:lvl3pPr>
            <a:lvl4pPr>
              <a:defRPr>
                <a:solidFill>
                  <a:srgbClr val="0741C6"/>
                </a:solidFill>
              </a:defRPr>
            </a:lvl4pPr>
            <a:lvl5pPr>
              <a:defRPr>
                <a:solidFill>
                  <a:srgbClr val="0741C6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8423548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BS Title Content Simple w/shie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ChangeArrowheads="1"/>
          </p:cNvSpPr>
          <p:nvPr userDrawn="1"/>
        </p:nvSpPr>
        <p:spPr bwMode="auto">
          <a:xfrm>
            <a:off x="0" y="0"/>
            <a:ext cx="9144000" cy="1447800"/>
          </a:xfrm>
          <a:prstGeom prst="rect">
            <a:avLst/>
          </a:prstGeom>
          <a:gradFill rotWithShape="1">
            <a:gsLst>
              <a:gs pos="0">
                <a:srgbClr val="6AADE4"/>
              </a:gs>
              <a:gs pos="100000">
                <a:srgbClr val="002395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defRPr/>
            </a:pPr>
            <a:endParaRPr lang="en-US" altLang="en-US" dirty="0">
              <a:cs typeface="+mn-cs"/>
            </a:endParaRPr>
          </a:p>
        </p:txBody>
      </p:sp>
      <p:pic>
        <p:nvPicPr>
          <p:cNvPr id="7" name="Picture 3" descr="shield_blu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28"/>
          <a:stretch>
            <a:fillRect/>
          </a:stretch>
        </p:blipFill>
        <p:spPr bwMode="auto">
          <a:xfrm>
            <a:off x="0" y="1905000"/>
            <a:ext cx="3352800" cy="4564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09600" y="350838"/>
            <a:ext cx="8229600" cy="563562"/>
          </a:xfrm>
          <a:prstGeom prst="rect">
            <a:avLst/>
          </a:prstGeom>
        </p:spPr>
        <p:txBody>
          <a:bodyPr/>
          <a:lstStyle>
            <a:lvl1pPr>
              <a:defRPr sz="2800" b="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609600" y="838200"/>
            <a:ext cx="3657600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3581400" y="1905000"/>
            <a:ext cx="5181600" cy="2057400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800">
                <a:solidFill>
                  <a:srgbClr val="002D72"/>
                </a:solidFill>
              </a:defRPr>
            </a:lvl1pPr>
            <a:lvl2pPr>
              <a:defRPr>
                <a:solidFill>
                  <a:srgbClr val="002D72"/>
                </a:solidFill>
              </a:defRPr>
            </a:lvl2pPr>
            <a:lvl3pPr>
              <a:defRPr>
                <a:solidFill>
                  <a:srgbClr val="0741C6"/>
                </a:solidFill>
              </a:defRPr>
            </a:lvl3pPr>
            <a:lvl4pPr>
              <a:defRPr>
                <a:solidFill>
                  <a:srgbClr val="0741C6"/>
                </a:solidFill>
              </a:defRPr>
            </a:lvl4pPr>
            <a:lvl5pPr>
              <a:defRPr>
                <a:solidFill>
                  <a:srgbClr val="0741C6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0395844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BS Slide with vertical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ChangeArrowheads="1"/>
          </p:cNvSpPr>
          <p:nvPr userDrawn="1"/>
        </p:nvSpPr>
        <p:spPr bwMode="auto">
          <a:xfrm>
            <a:off x="0" y="0"/>
            <a:ext cx="9144000" cy="1447800"/>
          </a:xfrm>
          <a:prstGeom prst="rect">
            <a:avLst/>
          </a:prstGeom>
          <a:gradFill rotWithShape="1">
            <a:gsLst>
              <a:gs pos="0">
                <a:srgbClr val="6AADE4"/>
              </a:gs>
              <a:gs pos="100000">
                <a:srgbClr val="002395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defRPr/>
            </a:pPr>
            <a:endParaRPr lang="en-US" altLang="en-US" dirty="0">
              <a:cs typeface="+mn-cs"/>
            </a:endParaRPr>
          </a:p>
        </p:txBody>
      </p:sp>
      <p:pic>
        <p:nvPicPr>
          <p:cNvPr id="9" name="Picture 2" descr="carey.small.horizontal.blue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47" b="15617"/>
          <a:stretch>
            <a:fillRect/>
          </a:stretch>
        </p:blipFill>
        <p:spPr bwMode="auto">
          <a:xfrm>
            <a:off x="6172200" y="5943600"/>
            <a:ext cx="2895600" cy="811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5"/>
          <p:cNvSpPr>
            <a:spLocks noGrp="1"/>
          </p:cNvSpPr>
          <p:nvPr>
            <p:ph type="title"/>
          </p:nvPr>
        </p:nvSpPr>
        <p:spPr>
          <a:xfrm>
            <a:off x="609600" y="350838"/>
            <a:ext cx="8229600" cy="563562"/>
          </a:xfrm>
          <a:prstGeom prst="rect">
            <a:avLst/>
          </a:prstGeom>
        </p:spPr>
        <p:txBody>
          <a:bodyPr/>
          <a:lstStyle>
            <a:lvl1pPr>
              <a:defRPr sz="2800" b="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609600" y="838200"/>
            <a:ext cx="3657600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/>
          <p:cNvSpPr>
            <a:spLocks noGrp="1" noChangeAspect="1"/>
          </p:cNvSpPr>
          <p:nvPr>
            <p:ph sz="quarter" idx="12"/>
          </p:nvPr>
        </p:nvSpPr>
        <p:spPr>
          <a:xfrm>
            <a:off x="533400" y="1879600"/>
            <a:ext cx="3276600" cy="4368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4114800" y="1905000"/>
            <a:ext cx="4648200" cy="2057400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800">
                <a:solidFill>
                  <a:srgbClr val="002D72"/>
                </a:solidFill>
              </a:defRPr>
            </a:lvl1pPr>
            <a:lvl2pPr>
              <a:defRPr>
                <a:solidFill>
                  <a:srgbClr val="002D72"/>
                </a:solidFill>
              </a:defRPr>
            </a:lvl2pPr>
            <a:lvl3pPr>
              <a:defRPr>
                <a:solidFill>
                  <a:srgbClr val="0741C6"/>
                </a:solidFill>
              </a:defRPr>
            </a:lvl3pPr>
            <a:lvl4pPr>
              <a:defRPr>
                <a:solidFill>
                  <a:srgbClr val="0741C6"/>
                </a:solidFill>
              </a:defRPr>
            </a:lvl4pPr>
            <a:lvl5pPr>
              <a:defRPr>
                <a:solidFill>
                  <a:srgbClr val="0741C6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2853676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BS Slide with Vertical Objec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ChangeArrowheads="1"/>
          </p:cNvSpPr>
          <p:nvPr userDrawn="1"/>
        </p:nvSpPr>
        <p:spPr bwMode="auto">
          <a:xfrm>
            <a:off x="0" y="0"/>
            <a:ext cx="9144000" cy="1447800"/>
          </a:xfrm>
          <a:prstGeom prst="rect">
            <a:avLst/>
          </a:prstGeom>
          <a:gradFill rotWithShape="1">
            <a:gsLst>
              <a:gs pos="0">
                <a:srgbClr val="6AADE4"/>
              </a:gs>
              <a:gs pos="100000">
                <a:srgbClr val="002395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defRPr/>
            </a:pPr>
            <a:endParaRPr lang="en-US" altLang="en-US" dirty="0">
              <a:cs typeface="+mn-cs"/>
            </a:endParaRPr>
          </a:p>
        </p:txBody>
      </p:sp>
      <p:sp>
        <p:nvSpPr>
          <p:cNvPr id="5" name="Title 5"/>
          <p:cNvSpPr>
            <a:spLocks noGrp="1"/>
          </p:cNvSpPr>
          <p:nvPr>
            <p:ph type="title"/>
          </p:nvPr>
        </p:nvSpPr>
        <p:spPr>
          <a:xfrm>
            <a:off x="609600" y="350838"/>
            <a:ext cx="8229600" cy="563562"/>
          </a:xfrm>
          <a:prstGeom prst="rect">
            <a:avLst/>
          </a:prstGeom>
        </p:spPr>
        <p:txBody>
          <a:bodyPr/>
          <a:lstStyle>
            <a:lvl1pPr>
              <a:defRPr sz="2800" b="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609600" y="838200"/>
            <a:ext cx="3657600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4114800" y="1905000"/>
            <a:ext cx="4648200" cy="2057400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800">
                <a:solidFill>
                  <a:srgbClr val="002D72"/>
                </a:solidFill>
              </a:defRPr>
            </a:lvl1pPr>
            <a:lvl2pPr>
              <a:defRPr>
                <a:solidFill>
                  <a:srgbClr val="002D72"/>
                </a:solidFill>
              </a:defRPr>
            </a:lvl2pPr>
            <a:lvl3pPr>
              <a:defRPr>
                <a:solidFill>
                  <a:srgbClr val="0741C6"/>
                </a:solidFill>
              </a:defRPr>
            </a:lvl3pPr>
            <a:lvl4pPr>
              <a:defRPr>
                <a:solidFill>
                  <a:srgbClr val="0741C6"/>
                </a:solidFill>
              </a:defRPr>
            </a:lvl4pPr>
            <a:lvl5pPr>
              <a:defRPr>
                <a:solidFill>
                  <a:srgbClr val="0741C6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Content Placeholder 2"/>
          <p:cNvSpPr>
            <a:spLocks noGrp="1" noChangeAspect="1"/>
          </p:cNvSpPr>
          <p:nvPr>
            <p:ph sz="quarter" idx="12"/>
          </p:nvPr>
        </p:nvSpPr>
        <p:spPr>
          <a:xfrm>
            <a:off x="533400" y="1879600"/>
            <a:ext cx="3276600" cy="4368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82775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BS Slide with Horizontal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"/>
          <p:cNvSpPr>
            <a:spLocks noChangeArrowheads="1"/>
          </p:cNvSpPr>
          <p:nvPr userDrawn="1"/>
        </p:nvSpPr>
        <p:spPr bwMode="auto">
          <a:xfrm>
            <a:off x="0" y="0"/>
            <a:ext cx="9144000" cy="1447800"/>
          </a:xfrm>
          <a:prstGeom prst="rect">
            <a:avLst/>
          </a:prstGeom>
          <a:gradFill rotWithShape="1">
            <a:gsLst>
              <a:gs pos="0">
                <a:srgbClr val="6AADE4"/>
              </a:gs>
              <a:gs pos="100000">
                <a:srgbClr val="002395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defRPr/>
            </a:pPr>
            <a:endParaRPr lang="en-US" altLang="en-US" dirty="0">
              <a:cs typeface="+mn-cs"/>
            </a:endParaRPr>
          </a:p>
        </p:txBody>
      </p:sp>
      <p:pic>
        <p:nvPicPr>
          <p:cNvPr id="4" name="Picture 2" descr="carey.small.horizontal.blue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47" b="15617"/>
          <a:stretch>
            <a:fillRect/>
          </a:stretch>
        </p:blipFill>
        <p:spPr bwMode="auto">
          <a:xfrm>
            <a:off x="6172200" y="5943600"/>
            <a:ext cx="2895600" cy="811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5"/>
          <p:cNvSpPr>
            <a:spLocks noGrp="1"/>
          </p:cNvSpPr>
          <p:nvPr>
            <p:ph type="title"/>
          </p:nvPr>
        </p:nvSpPr>
        <p:spPr>
          <a:xfrm>
            <a:off x="609600" y="350838"/>
            <a:ext cx="8229600" cy="563562"/>
          </a:xfrm>
          <a:prstGeom prst="rect">
            <a:avLst/>
          </a:prstGeom>
        </p:spPr>
        <p:txBody>
          <a:bodyPr/>
          <a:lstStyle>
            <a:lvl1pPr>
              <a:defRPr sz="2800" b="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609600" y="838200"/>
            <a:ext cx="3657600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304800" y="1905000"/>
            <a:ext cx="4495800" cy="2057400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800">
                <a:solidFill>
                  <a:srgbClr val="002D72"/>
                </a:solidFill>
              </a:defRPr>
            </a:lvl1pPr>
            <a:lvl2pPr>
              <a:defRPr>
                <a:solidFill>
                  <a:srgbClr val="002D72"/>
                </a:solidFill>
              </a:defRPr>
            </a:lvl2pPr>
            <a:lvl3pPr>
              <a:defRPr>
                <a:solidFill>
                  <a:srgbClr val="0741C6"/>
                </a:solidFill>
              </a:defRPr>
            </a:lvl3pPr>
            <a:lvl4pPr>
              <a:defRPr>
                <a:solidFill>
                  <a:srgbClr val="0741C6"/>
                </a:solidFill>
              </a:defRPr>
            </a:lvl4pPr>
            <a:lvl5pPr>
              <a:defRPr>
                <a:solidFill>
                  <a:srgbClr val="0741C6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2"/>
          </p:nvPr>
        </p:nvSpPr>
        <p:spPr>
          <a:xfrm>
            <a:off x="5105400" y="1905000"/>
            <a:ext cx="3657600" cy="2743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04985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9" r:id="rId9"/>
    <p:sldLayoutId id="2147483880" r:id="rId10"/>
    <p:sldLayoutId id="2147483870" r:id="rId11"/>
    <p:sldLayoutId id="2147483872" r:id="rId12"/>
    <p:sldLayoutId id="2147483874" r:id="rId13"/>
    <p:sldLayoutId id="2147483875" r:id="rId14"/>
    <p:sldLayoutId id="2147483876" r:id="rId15"/>
    <p:sldLayoutId id="2147483871" r:id="rId16"/>
    <p:sldLayoutId id="2147483882" r:id="rId17"/>
    <p:sldLayoutId id="2147483883" r:id="rId18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1600" b="0" i="0" u="none">
          <a:solidFill>
            <a:schemeClr val="bg2"/>
          </a:solidFill>
          <a:latin typeface="+mj-lt"/>
          <a:ea typeface="MS PGothic" pitchFamily="34" charset="-128"/>
          <a:cs typeface="Geneva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1600">
          <a:solidFill>
            <a:schemeClr val="bg2"/>
          </a:solidFill>
          <a:latin typeface="Calibri" pitchFamily="34" charset="0"/>
          <a:ea typeface="MS PGothic" pitchFamily="34" charset="-128"/>
          <a:cs typeface="Geneva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1600">
          <a:solidFill>
            <a:schemeClr val="bg2"/>
          </a:solidFill>
          <a:latin typeface="Calibri" pitchFamily="34" charset="0"/>
          <a:ea typeface="MS PGothic" pitchFamily="34" charset="-128"/>
          <a:cs typeface="Geneva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1600">
          <a:solidFill>
            <a:schemeClr val="bg2"/>
          </a:solidFill>
          <a:latin typeface="Calibri" pitchFamily="34" charset="0"/>
          <a:ea typeface="MS PGothic" pitchFamily="34" charset="-128"/>
          <a:cs typeface="Geneva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1600">
          <a:solidFill>
            <a:schemeClr val="bg2"/>
          </a:solidFill>
          <a:latin typeface="Calibri" pitchFamily="34" charset="0"/>
          <a:ea typeface="MS PGothic" pitchFamily="34" charset="-128"/>
          <a:cs typeface="Geneva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1600">
          <a:solidFill>
            <a:schemeClr val="bg2"/>
          </a:solidFill>
          <a:latin typeface="Akzidenz-Grotesk Next Regular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1600">
          <a:solidFill>
            <a:schemeClr val="bg2"/>
          </a:solidFill>
          <a:latin typeface="Akzidenz-Grotesk Next Regular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1600">
          <a:solidFill>
            <a:schemeClr val="bg2"/>
          </a:solidFill>
          <a:latin typeface="Akzidenz-Grotesk Next Regular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1600">
          <a:solidFill>
            <a:schemeClr val="bg2"/>
          </a:solidFill>
          <a:latin typeface="Akzidenz-Grotesk Next Regular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MS PGothic" pitchFamily="34" charset="-128"/>
          <a:cs typeface="Geneva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Geneva" charset="-128"/>
          <a:cs typeface="Geneva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Geneva" charset="-128"/>
          <a:cs typeface="Geneva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Geneva" charset="-128"/>
          <a:cs typeface="Geneva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Geneva" charset="-128"/>
          <a:cs typeface="Geneva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Geneva" charset="-128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Geneva" charset="-128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Geneva" charset="-128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Geneva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57200"/>
            <a:ext cx="7244562" cy="1905000"/>
          </a:xfrm>
        </p:spPr>
        <p:txBody>
          <a:bodyPr>
            <a:normAutofit/>
          </a:bodyPr>
          <a:lstStyle/>
          <a:p>
            <a:r>
              <a:rPr lang="en-US" dirty="0"/>
              <a:t>Introduction to Java for Business</a:t>
            </a:r>
            <a:br>
              <a:rPr lang="en-US" dirty="0"/>
            </a:br>
            <a:r>
              <a:rPr lang="en-US" dirty="0"/>
              <a:t>BU350.700.51</a:t>
            </a:r>
            <a:br>
              <a:rPr lang="en-US" dirty="0"/>
            </a:br>
            <a:r>
              <a:rPr lang="en-US" dirty="0"/>
              <a:t>Spring I 2025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4953000" y="4126149"/>
            <a:ext cx="3962400" cy="381000"/>
          </a:xfrm>
        </p:spPr>
        <p:txBody>
          <a:bodyPr/>
          <a:lstStyle/>
          <a:p>
            <a:r>
              <a:rPr lang="en-US" sz="3600" dirty="0"/>
              <a:t>Programmer-Defined Classes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E7003C5-25AC-E2B3-D844-8C90952ACCB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01144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3B2B6-DA99-A136-9D7A-3CD8334EBD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CubeDemo2 Program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626D7C-BA81-A822-FA2F-6F305EDF956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9600" y="838200"/>
            <a:ext cx="5029200" cy="381000"/>
          </a:xfrm>
        </p:spPr>
        <p:txBody>
          <a:bodyPr/>
          <a:lstStyle/>
          <a:p>
            <a:r>
              <a:rPr lang="en-US" dirty="0"/>
              <a:t>All Class Members Are Public…Not a Good Practice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17E605-1D1E-0DC1-C420-E5B420AFD841}"/>
              </a:ext>
            </a:extLst>
          </p:cNvPr>
          <p:cNvSpPr txBox="1"/>
          <p:nvPr/>
        </p:nvSpPr>
        <p:spPr>
          <a:xfrm>
            <a:off x="495300" y="1949946"/>
            <a:ext cx="8153400" cy="32316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// Program to illustrate using Cube objects when all the Cube class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// members are public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public class CubeDemo2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public static void main( String []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)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{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Cube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aCube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= new Cube();	// Create a Cube object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aCube.setSide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( 10 );	// This is OK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aCube.side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= -20;		// This is legal but not smart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 "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aCube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side value is " +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aCube.side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);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 "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aCube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volume is " +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aCube.getVolume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() );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9391864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C6555-2182-D7CC-21C2-40C40792D4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CubeDemo2 Output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EBE482-7DA4-A771-C998-1592C0CA52E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85EC369-A046-2013-FFCC-A2C90C4DF0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178" y="2014527"/>
            <a:ext cx="5943643" cy="2828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2859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2B31B0-C3FD-76F0-195A-7298D4E9D4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Applying Access Modifiers &amp; Basic Information Hiding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CA5E4D-8ACE-9819-CB63-CB2467B677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9600" y="838200"/>
            <a:ext cx="4343400" cy="381000"/>
          </a:xfrm>
        </p:spPr>
        <p:txBody>
          <a:bodyPr/>
          <a:lstStyle/>
          <a:p>
            <a:r>
              <a:rPr lang="en-US" dirty="0"/>
              <a:t>Data Member is Hidden From Direct Access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173E43-9341-A4F0-FD85-5687F96331F5}"/>
              </a:ext>
            </a:extLst>
          </p:cNvPr>
          <p:cNvSpPr txBox="1"/>
          <p:nvPr/>
        </p:nvSpPr>
        <p:spPr>
          <a:xfrm>
            <a:off x="228600" y="1870770"/>
            <a:ext cx="8610600" cy="375487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// A class that models a cube</a:t>
            </a: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class Cube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int side;		// side is only accessible by class members	</a:t>
            </a: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void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setSide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 int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sideValue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)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	{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		side =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sideValue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int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getVolume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()		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	{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		return side * side * side;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0276476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35D0F-0ABD-D235-523B-1815A2D1C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CubeDemo3 Program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DA8D39-4BEA-6798-A37C-939A9F77FD8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9600" y="838200"/>
            <a:ext cx="7086600" cy="381000"/>
          </a:xfrm>
        </p:spPr>
        <p:txBody>
          <a:bodyPr/>
          <a:lstStyle/>
          <a:p>
            <a:r>
              <a:rPr lang="en-US" dirty="0"/>
              <a:t>Data Member is Hidden From Direct Access…But Still Could Be Corrupted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DFE17B-3141-4D53-1C33-63B9F8B54457}"/>
              </a:ext>
            </a:extLst>
          </p:cNvPr>
          <p:cNvSpPr txBox="1"/>
          <p:nvPr/>
        </p:nvSpPr>
        <p:spPr>
          <a:xfrm>
            <a:off x="495300" y="1949946"/>
            <a:ext cx="8153400" cy="36009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// Program to illustrate using Cube objects when Cube class data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// member is private, so it can’t be accessed directly. This is a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// good practice, but bad data value could still be possible by 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// passing a negative value to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setSide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().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public class CubeDemo3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public static void main( String []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)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{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Cube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aCube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= new Cube();	// Create a Cube object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aCube.setSide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( 10 );	// This is OK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12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aCube.side</a:t>
            </a:r>
            <a:r>
              <a:rPr lang="en-US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-20;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This is not legal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 "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aCube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side value is " + </a:t>
            </a:r>
            <a:r>
              <a:rPr lang="en-US" sz="12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aCube.side</a:t>
            </a:r>
            <a:r>
              <a:rPr lang="en-US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 "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aCube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volume is " +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aCube.getVolume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() );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2503534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6530B4-1D53-3EDD-C6E5-0FCEB2D56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CubeDemo3 Code Won’t Compile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784145-EB2F-DD73-5FDB-65330DE41BB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346A30B-2C5D-B3A5-08D7-933456311B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661" y="1943077"/>
            <a:ext cx="7286678" cy="3162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2775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E52A7A-6E64-C3C3-2D06-C7BFCBDD8F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Access Modifiers and Good Information Hiding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8D69EB-380A-A6DA-9F53-47028435BF8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9600" y="838200"/>
            <a:ext cx="5638800" cy="381000"/>
          </a:xfrm>
        </p:spPr>
        <p:txBody>
          <a:bodyPr/>
          <a:lstStyle/>
          <a:p>
            <a:r>
              <a:rPr lang="en-US" dirty="0"/>
              <a:t>Data Member is Hidden &amp; </a:t>
            </a:r>
            <a:r>
              <a:rPr lang="en-US" dirty="0" err="1"/>
              <a:t>setSide</a:t>
            </a:r>
            <a:r>
              <a:rPr lang="en-US" dirty="0"/>
              <a:t>() value is edited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45B6D3-E76A-0CE6-F5A2-59B17AC42647}"/>
              </a:ext>
            </a:extLst>
          </p:cNvPr>
          <p:cNvSpPr txBox="1"/>
          <p:nvPr/>
        </p:nvSpPr>
        <p:spPr>
          <a:xfrm>
            <a:off x="228600" y="1676400"/>
            <a:ext cx="8610600" cy="45243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// A class that models a cube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class Cube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int side;		// side is only accessible by class members	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2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void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setSide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 int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sideValue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)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{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editSide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sideValue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);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2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int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getVolume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()		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{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return side * side * side;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void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editSide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 value )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{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if ( value &gt; 0 )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  side = value;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 	else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 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 “ERROR: Side values must be &gt; 0” );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7B3AE5-303C-27AE-B0D0-A370D8D9EB45}"/>
              </a:ext>
            </a:extLst>
          </p:cNvPr>
          <p:cNvSpPr txBox="1"/>
          <p:nvPr/>
        </p:nvSpPr>
        <p:spPr>
          <a:xfrm>
            <a:off x="304800" y="6248400"/>
            <a:ext cx="8534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??? Why do you think </a:t>
            </a:r>
            <a:r>
              <a:rPr lang="en-US" b="1" dirty="0" err="1">
                <a:solidFill>
                  <a:srgbClr val="0070C0"/>
                </a:solidFill>
              </a:rPr>
              <a:t>editSide</a:t>
            </a:r>
            <a:r>
              <a:rPr lang="en-US" b="1" dirty="0">
                <a:solidFill>
                  <a:srgbClr val="0070C0"/>
                </a:solidFill>
              </a:rPr>
              <a:t>() was made private???</a:t>
            </a:r>
          </a:p>
        </p:txBody>
      </p:sp>
    </p:spTree>
    <p:extLst>
      <p:ext uri="{BB962C8B-B14F-4D97-AF65-F5344CB8AC3E}">
        <p14:creationId xmlns:p14="http://schemas.microsoft.com/office/powerpoint/2010/main" val="2797691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CDB06F-8A07-0F21-8197-9FAF87849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CubeDemo4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04870F-5789-AAEC-EADD-5F7A43F5B44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8D99DD9-B858-4999-8FAB-7B3A91A4D036}"/>
              </a:ext>
            </a:extLst>
          </p:cNvPr>
          <p:cNvSpPr txBox="1"/>
          <p:nvPr/>
        </p:nvSpPr>
        <p:spPr>
          <a:xfrm>
            <a:off x="495300" y="1949946"/>
            <a:ext cx="8153400" cy="30469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// Program to illustrate using Cube objects when Cube class data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// member is private, so it can’t be accessed directly. The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setSide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// method has been modified so that only values &gt; 0 are accepted.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public class CubeDemo4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public static void main( String []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)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{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Cube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aCube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= new Cube();	// Create a Cube object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aCube.setSide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 -10 );	// This will be edited</a:t>
            </a:r>
            <a:endParaRPr lang="en-US" sz="1200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 "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aCube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volume is " +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aCube.getVolume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() );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3775604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9B280A-F9A7-D159-302C-37C87720B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CubeDemo4 Sample Output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C4548E-2316-812E-7D15-98CD37068AD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Data Integrity is Protected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0599CFB-8F03-D7E3-9B14-716D0CA3D7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5402" y="1924039"/>
            <a:ext cx="6153195" cy="3009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3419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7A83F7-672E-B6A8-FE1D-786A06622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Constructors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C170D3-7202-165F-2487-6C834EAE50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F78483-ED18-7B17-91ED-C4585195C06D}"/>
              </a:ext>
            </a:extLst>
          </p:cNvPr>
          <p:cNvSpPr txBox="1"/>
          <p:nvPr/>
        </p:nvSpPr>
        <p:spPr>
          <a:xfrm>
            <a:off x="990600" y="1828800"/>
            <a:ext cx="7162800" cy="4924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Class constructors are special methods that are used to initialize objects when they are created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Constructors are included in the class definition code and must obey the following rules: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</a:rPr>
              <a:t>Constructors must have exactly the same name as the class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</a:rPr>
              <a:t>Constructors must not have a return type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</a:rPr>
              <a:t>Constructors will generally use the </a:t>
            </a:r>
            <a:r>
              <a:rPr lang="en-US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dirty="0">
                <a:solidFill>
                  <a:srgbClr val="002060"/>
                </a:solidFill>
              </a:rPr>
              <a:t> access modifier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Constructors are not mandatory, but it is a good idea to use them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When an object is instantiated its class constructor will automatically be executed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If a class has no defined constructor, then Java will automatically provide one. Java will initialize numeric members to zero, reference type members and members of type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char</a:t>
            </a:r>
            <a:r>
              <a:rPr lang="en-US" sz="2000" dirty="0"/>
              <a:t> to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r>
              <a:rPr lang="en-US" sz="2000" dirty="0">
                <a:cs typeface="Arial" panose="020B0604020202020204" pitchFamily="34" charset="0"/>
              </a:rPr>
              <a:t>, and members of type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boolean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to false</a:t>
            </a:r>
          </a:p>
        </p:txBody>
      </p:sp>
    </p:spTree>
    <p:extLst>
      <p:ext uri="{BB962C8B-B14F-4D97-AF65-F5344CB8AC3E}">
        <p14:creationId xmlns:p14="http://schemas.microsoft.com/office/powerpoint/2010/main" val="3629458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1F36EA-D74D-0EBE-9B34-3B60F9461A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EA6616-2E81-CEFA-4708-ABA47B25D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Default Constructor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D711DD-7C30-7478-004C-E212122989D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5919F29-0735-A025-7728-E941296CF85F}"/>
              </a:ext>
            </a:extLst>
          </p:cNvPr>
          <p:cNvSpPr txBox="1">
            <a:spLocks noChangeArrowheads="1"/>
          </p:cNvSpPr>
          <p:nvPr/>
        </p:nvSpPr>
        <p:spPr>
          <a:xfrm>
            <a:off x="685800" y="2057400"/>
            <a:ext cx="7772400" cy="411480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MS PGothic" pitchFamily="34" charset="-128"/>
                <a:cs typeface="Geneva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Geneva" charset="-128"/>
                <a:cs typeface="Geneva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Geneva" charset="-128"/>
                <a:cs typeface="Geneva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Geneva" charset="-128"/>
                <a:cs typeface="Geneva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Geneva" charset="-128"/>
                <a:cs typeface="Geneva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Geneva" charset="-128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Geneva" charset="-128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Geneva" charset="-128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Geneva" charset="-128"/>
              </a:defRPr>
            </a:lvl9pPr>
          </a:lstStyle>
          <a:p>
            <a:r>
              <a:rPr lang="en-US" altLang="en-US" sz="2800" kern="0" dirty="0"/>
              <a:t>A constructor method that does not take any arguments is called a </a:t>
            </a:r>
            <a:r>
              <a:rPr lang="en-US" altLang="en-US" sz="2800" b="1" i="1" kern="0" dirty="0"/>
              <a:t>default constructor</a:t>
            </a:r>
            <a:endParaRPr lang="en-US" altLang="en-US" sz="2800" kern="0" dirty="0"/>
          </a:p>
          <a:p>
            <a:r>
              <a:rPr lang="en-US" altLang="en-US" sz="2800" kern="0" dirty="0"/>
              <a:t>If a class is designed without any constructor methods, Java automatically provides a default constructor</a:t>
            </a:r>
          </a:p>
          <a:p>
            <a:r>
              <a:rPr lang="en-US" altLang="en-US" sz="2800" kern="0" dirty="0"/>
              <a:t>Java does </a:t>
            </a:r>
            <a:r>
              <a:rPr lang="en-US" altLang="en-US" sz="2800" u="sng" kern="0" dirty="0"/>
              <a:t>not</a:t>
            </a:r>
            <a:r>
              <a:rPr lang="en-US" altLang="en-US" sz="2800" kern="0" dirty="0"/>
              <a:t> provide a default constructor if a class has any constructors whatsoever</a:t>
            </a:r>
          </a:p>
        </p:txBody>
      </p:sp>
    </p:spTree>
    <p:extLst>
      <p:ext uri="{BB962C8B-B14F-4D97-AF65-F5344CB8AC3E}">
        <p14:creationId xmlns:p14="http://schemas.microsoft.com/office/powerpoint/2010/main" val="26386307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2F428-FA92-0554-0F5B-41D5701EB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Programmer-Defined Java Classes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5123C2-9F6B-D294-08A5-9A83350B447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5640543C-74E8-EF10-56DF-3D3C5430F53D}"/>
              </a:ext>
            </a:extLst>
          </p:cNvPr>
          <p:cNvSpPr txBox="1">
            <a:spLocks noChangeArrowheads="1"/>
          </p:cNvSpPr>
          <p:nvPr/>
        </p:nvSpPr>
        <p:spPr>
          <a:xfrm>
            <a:off x="685800" y="1981200"/>
            <a:ext cx="7772400" cy="411480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MS PGothic" pitchFamily="34" charset="-128"/>
                <a:cs typeface="Geneva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Geneva" charset="-128"/>
                <a:cs typeface="Geneva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Geneva" charset="-128"/>
                <a:cs typeface="Geneva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Geneva" charset="-128"/>
                <a:cs typeface="Geneva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Geneva" charset="-128"/>
                <a:cs typeface="Geneva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Geneva" charset="-128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Geneva" charset="-128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Geneva" charset="-128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Geneva" charset="-128"/>
              </a:defRPr>
            </a:lvl9pPr>
          </a:lstStyle>
          <a:p>
            <a:r>
              <a:rPr lang="en-US" altLang="en-US" sz="2800" kern="0" dirty="0">
                <a:solidFill>
                  <a:srgbClr val="002060"/>
                </a:solidFill>
              </a:rPr>
              <a:t>A class is a collection of </a:t>
            </a:r>
            <a:r>
              <a:rPr lang="en-US" altLang="en-US" sz="2800" i="1" kern="0" dirty="0">
                <a:solidFill>
                  <a:srgbClr val="002060"/>
                </a:solidFill>
              </a:rPr>
              <a:t>data</a:t>
            </a:r>
            <a:r>
              <a:rPr lang="en-US" altLang="en-US" sz="2800" kern="0" dirty="0">
                <a:solidFill>
                  <a:srgbClr val="002060"/>
                </a:solidFill>
              </a:rPr>
              <a:t>, </a:t>
            </a:r>
            <a:r>
              <a:rPr lang="en-US" altLang="en-US" sz="2800" i="1" kern="0" dirty="0">
                <a:solidFill>
                  <a:srgbClr val="002060"/>
                </a:solidFill>
              </a:rPr>
              <a:t>methods</a:t>
            </a:r>
            <a:r>
              <a:rPr lang="en-US" altLang="en-US" sz="2800" kern="0" dirty="0">
                <a:solidFill>
                  <a:srgbClr val="002060"/>
                </a:solidFill>
              </a:rPr>
              <a:t> and even </a:t>
            </a:r>
            <a:r>
              <a:rPr lang="en-US" altLang="en-US" sz="2800" i="1" kern="0" dirty="0">
                <a:solidFill>
                  <a:srgbClr val="002060"/>
                </a:solidFill>
              </a:rPr>
              <a:t>objects</a:t>
            </a:r>
            <a:r>
              <a:rPr lang="en-US" altLang="en-US" sz="2800" kern="0" dirty="0">
                <a:solidFill>
                  <a:srgbClr val="002060"/>
                </a:solidFill>
              </a:rPr>
              <a:t> from other classes that work together to get something done</a:t>
            </a:r>
          </a:p>
          <a:p>
            <a:r>
              <a:rPr lang="en-US" altLang="en-US" sz="2800" kern="0" dirty="0">
                <a:solidFill>
                  <a:srgbClr val="002060"/>
                </a:solidFill>
              </a:rPr>
              <a:t>By convention, class names in Java begin with an upper-case letter, but this is not enforced by the compiler</a:t>
            </a:r>
          </a:p>
          <a:p>
            <a:r>
              <a:rPr lang="en-US" altLang="en-US" sz="2800" kern="0" dirty="0">
                <a:solidFill>
                  <a:srgbClr val="002060"/>
                </a:solidFill>
              </a:rPr>
              <a:t>All the members of a class must be specified inside the class definition braces</a:t>
            </a:r>
          </a:p>
        </p:txBody>
      </p:sp>
    </p:spTree>
    <p:extLst>
      <p:ext uri="{BB962C8B-B14F-4D97-AF65-F5344CB8AC3E}">
        <p14:creationId xmlns:p14="http://schemas.microsoft.com/office/powerpoint/2010/main" val="36401336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631D6E-831B-426A-2F39-8F3C36917B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5226DC-5332-018A-A86F-B19F1D781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Default Constructor Demo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808747-76DA-99D5-1D3A-F80B711A380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1D4051-8620-0E42-274A-14EC4C54659E}"/>
              </a:ext>
            </a:extLst>
          </p:cNvPr>
          <p:cNvSpPr txBox="1"/>
          <p:nvPr/>
        </p:nvSpPr>
        <p:spPr>
          <a:xfrm>
            <a:off x="755515" y="1676400"/>
            <a:ext cx="7626485" cy="500136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MyClass</a:t>
            </a:r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	private int x;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	private int y;</a:t>
            </a:r>
          </a:p>
          <a:p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	public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MyClass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()	// Default class constructor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	{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		x = 99;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		y = 99;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</a:p>
          <a:p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	public int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getX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() { return x; }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	public int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getY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() { return y; }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// A program to illustrate a default constructor</a:t>
            </a:r>
          </a:p>
          <a:p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public class DefaultConstructorDemo1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	public static void main( String []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)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	{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MyClass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aClass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= new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MyClass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( "x is " +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aClass.getX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() );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( "y is " +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aClass.getY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() );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0673097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2F6B07-1A51-6728-70D6-7945FB898E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5158BE-077B-2AE5-2002-40E99887E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Default Constructor Demo1 Output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847230-794A-7349-DB2D-A762715E4C4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192217-3B8A-5AF6-8D5A-7A2F40E165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452" y="2105015"/>
            <a:ext cx="6115095" cy="2647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6998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608B7C-F09C-B7A0-8FDC-E62BEE1140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09E62-EC4F-511A-6F98-6BD56F0D7D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Java Provides a Default Constructor if No Constructors Are Defined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E7327A-2CAC-0629-9412-1A229307ACA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41EAEA-98DE-24DD-AE87-7C37707BAD11}"/>
              </a:ext>
            </a:extLst>
          </p:cNvPr>
          <p:cNvSpPr txBox="1"/>
          <p:nvPr/>
        </p:nvSpPr>
        <p:spPr>
          <a:xfrm>
            <a:off x="755515" y="1957894"/>
            <a:ext cx="7626485" cy="398570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MyClass</a:t>
            </a:r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	private int x;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	private int y;</a:t>
            </a:r>
          </a:p>
          <a:p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	public int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getX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() { return x; }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	public int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getY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() { return y; }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// A program to illustrate a default constructor</a:t>
            </a:r>
          </a:p>
          <a:p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public class DefaultConstructorDemo1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	public static void main( String []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)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	{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MyClass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aClass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= new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MyClass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( "x is " +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aClass.getX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() );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( "y is " +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aClass.getY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() );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0376375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029037-652B-02C8-A107-609E420BE7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E1C8EA-8B8F-E109-D0DB-A4971A9D0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Default Constructor Demo Output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053A88-0287-B8C9-8E24-681AC69582D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B38F0EF-385B-F1A4-63D7-BEE41CC38B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452" y="1990714"/>
            <a:ext cx="6115095" cy="2876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9115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00DEB-8F9B-3FAB-7AF9-1195241ED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In-Class Initializers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E4DDE8-1899-B07E-2E17-AE9D121F71E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8FC89D-7C03-3A3B-BB5E-9114E609C300}"/>
              </a:ext>
            </a:extLst>
          </p:cNvPr>
          <p:cNvSpPr txBox="1"/>
          <p:nvPr/>
        </p:nvSpPr>
        <p:spPr>
          <a:xfrm>
            <a:off x="755515" y="1957894"/>
            <a:ext cx="7626485" cy="364715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MyClass</a:t>
            </a:r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	private int x = 0;	</a:t>
            </a:r>
            <a:r>
              <a:rPr lang="en-US" sz="1100" b="1" dirty="0">
                <a:solidFill>
                  <a:srgbClr val="0741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in-class initializer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	private int y = 0;	</a:t>
            </a:r>
            <a:r>
              <a:rPr lang="en-US" sz="1100" b="1" dirty="0">
                <a:solidFill>
                  <a:srgbClr val="0741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in-class initializer</a:t>
            </a:r>
          </a:p>
          <a:p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	public int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getX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() { return x; }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	public int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getY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() { return y; }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public class DefaultConstructorDemo1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	public static void main( String []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)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	{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MyClass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aClass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= new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MyClass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( "x is " +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aClass.getX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() );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( "y is " +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aClass.getY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() );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8179185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2E9B3B-B334-4C64-95E5-EDC56793A3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6A345-000E-2089-2EE3-A8CECFE296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Parameterized Constructors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F951BC-6B9E-9FA9-CF09-B548D17322C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8A8588-4FC0-0210-8A65-C3A49DC6B2FF}"/>
              </a:ext>
            </a:extLst>
          </p:cNvPr>
          <p:cNvSpPr txBox="1"/>
          <p:nvPr/>
        </p:nvSpPr>
        <p:spPr>
          <a:xfrm>
            <a:off x="755515" y="1957894"/>
            <a:ext cx="7626485" cy="46628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MyClass</a:t>
            </a:r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	private int x;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	private int y;</a:t>
            </a:r>
          </a:p>
          <a:p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	public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MyClass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( int v1, int v2 )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	{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		x = v1; y = v2;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	public int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getX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() { return x; }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	public int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getY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() { return y; }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// A program to illustrate a parameterized constructor</a:t>
            </a:r>
          </a:p>
          <a:p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public class ParameterizedConstructorDemo1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	public static void main( String []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)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	{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MyClass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aClass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= new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MyClass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( 10, 20 );</a:t>
            </a:r>
          </a:p>
          <a:p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( "x is " +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aClass.getX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() );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( "y is " +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aClass.getY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() );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117669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79EF5A-31C4-F1B3-7A50-5020E18DE9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6B407-1D9A-E5DA-FA68-347143E5A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Parameterized Constructor Sample Output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1B048B-92FE-F49A-78F9-E79C2B91B6F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52AF37-D139-5078-0B4F-6B32F0F575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452" y="1924039"/>
            <a:ext cx="6115095" cy="3009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9615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654D28-23CD-28ED-2557-448A92B242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5A734-1244-0E9D-BFC0-EC057888A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Program Won’t Compile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DA295F-1DE4-B636-A914-881C2A5EA1F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9600" y="838200"/>
            <a:ext cx="7772400" cy="381000"/>
          </a:xfrm>
        </p:spPr>
        <p:txBody>
          <a:bodyPr/>
          <a:lstStyle/>
          <a:p>
            <a:r>
              <a:rPr lang="en-US" dirty="0"/>
              <a:t>Since </a:t>
            </a:r>
            <a:r>
              <a:rPr lang="en-US" dirty="0" err="1"/>
              <a:t>MyClass</a:t>
            </a:r>
            <a:r>
              <a:rPr lang="en-US" dirty="0"/>
              <a:t> has a defined constructor Java won’t supply a default constructor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7BB1A3-1733-6807-6DD7-1051B2AE4FC9}"/>
              </a:ext>
            </a:extLst>
          </p:cNvPr>
          <p:cNvSpPr txBox="1"/>
          <p:nvPr/>
        </p:nvSpPr>
        <p:spPr>
          <a:xfrm>
            <a:off x="755515" y="1676400"/>
            <a:ext cx="7626485" cy="46628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MyClass</a:t>
            </a:r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	private int x;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	private int y;</a:t>
            </a:r>
          </a:p>
          <a:p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	public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MyClass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( int v1, int v2 )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	{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		x = v1; y = v2;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	public int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getX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() { return x; }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	public int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getY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() { return y; }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// A program to illustrate a parameterized constructor</a:t>
            </a:r>
          </a:p>
          <a:p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public class ParameterizedConstructorDemo1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	public static void main( String []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)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	{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MyClass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aClass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= new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MyClass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( 10, 20 );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MyClass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anotherClass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= new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MyClass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();	</a:t>
            </a:r>
            <a:r>
              <a:rPr lang="en-US" sz="11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WRONG!!</a:t>
            </a:r>
          </a:p>
          <a:p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( "x is " +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aClass.getX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() );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( "y is " +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aClass.getY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() );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2133107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D39DC0-A537-3273-E31D-8AB035101A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9F5EB5-90D2-3AAB-F5EC-878445464C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Class Constructors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278E90-434B-D2DD-5BBB-17308555193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2B8B89A-F55C-48BB-6A2C-58FB1BD2ADA6}"/>
              </a:ext>
            </a:extLst>
          </p:cNvPr>
          <p:cNvSpPr txBox="1">
            <a:spLocks noChangeArrowheads="1"/>
          </p:cNvSpPr>
          <p:nvPr/>
        </p:nvSpPr>
        <p:spPr>
          <a:xfrm>
            <a:off x="685800" y="2057400"/>
            <a:ext cx="7772400" cy="411480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MS PGothic" pitchFamily="34" charset="-128"/>
                <a:cs typeface="Geneva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Geneva" charset="-128"/>
                <a:cs typeface="Geneva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Geneva" charset="-128"/>
                <a:cs typeface="Geneva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Geneva" charset="-128"/>
                <a:cs typeface="Geneva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Geneva" charset="-128"/>
                <a:cs typeface="Geneva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Geneva" charset="-128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Geneva" charset="-128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Geneva" charset="-128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Geneva" charset="-128"/>
              </a:defRPr>
            </a:lvl9pPr>
          </a:lstStyle>
          <a:p>
            <a:r>
              <a:rPr lang="en-US" altLang="en-US" sz="2800" kern="0"/>
              <a:t>A class can have multiple constructors as long as the </a:t>
            </a:r>
            <a:r>
              <a:rPr lang="en-US" altLang="en-US" sz="2800" b="1" i="1" kern="0"/>
              <a:t>signatures</a:t>
            </a:r>
            <a:r>
              <a:rPr lang="en-US" altLang="en-US" sz="2800" kern="0"/>
              <a:t> of each constructor are different</a:t>
            </a:r>
          </a:p>
          <a:p>
            <a:r>
              <a:rPr lang="en-US" altLang="en-US" sz="2800" kern="0"/>
              <a:t>Constructors having different signatures must have a different number of arguments, different argument types, or argument types in different positional parameters </a:t>
            </a:r>
            <a:endParaRPr lang="en-US" altLang="en-US" sz="2800" kern="0" dirty="0"/>
          </a:p>
        </p:txBody>
      </p:sp>
    </p:spTree>
    <p:extLst>
      <p:ext uri="{BB962C8B-B14F-4D97-AF65-F5344CB8AC3E}">
        <p14:creationId xmlns:p14="http://schemas.microsoft.com/office/powerpoint/2010/main" val="7080394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1CEAA4-67AF-0E9D-30A8-2F3574AE0A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20B258-F64A-E1FC-97B6-D2D2FA607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Class Constructors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A9FAC8-4224-998F-AE2D-B8007E7ABCE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811CCD-EA68-F554-F174-0780360DB847}"/>
              </a:ext>
            </a:extLst>
          </p:cNvPr>
          <p:cNvSpPr txBox="1"/>
          <p:nvPr/>
        </p:nvSpPr>
        <p:spPr>
          <a:xfrm>
            <a:off x="755515" y="1689586"/>
            <a:ext cx="7626485" cy="49398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MyClass</a:t>
            </a:r>
            <a:endParaRPr lang="en-US" sz="105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	private int x;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	private int y;</a:t>
            </a:r>
          </a:p>
          <a:p>
            <a:endParaRPr lang="en-US" sz="105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	public 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MyClass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( int v1, int v2 )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	{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		x = v1; y = v2;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</a:p>
          <a:p>
            <a:endParaRPr lang="en-US" sz="105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	public 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MyClass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() { x = 0; y = 0; }</a:t>
            </a:r>
          </a:p>
          <a:p>
            <a:endParaRPr lang="en-US" sz="105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	public int 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getX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() { return x; }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	public int 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getY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() { return y; }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US" sz="105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// A program to illustrate a parameterized constructor</a:t>
            </a:r>
          </a:p>
          <a:p>
            <a:endParaRPr lang="en-US" sz="105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MultipleConstructorDemo</a:t>
            </a:r>
            <a:endParaRPr lang="en-US" sz="105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	public static void main( String [] 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)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	{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MyClass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aClass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= new 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MyClass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( 10, 20 );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MyClass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anotherClass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= new 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MyClass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  <a:endParaRPr lang="en-US" sz="1050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05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( "x is " + 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aClass.getX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() );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( "y is " + 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aClass.getY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() );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9088023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8FE727-B7DD-ECC7-B99C-694C9EA0FF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F9366-3045-CBAE-CA41-BB1482D01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a Simple Cube Class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35D5C0-63EA-FCBF-5B98-44E13FD2765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4A066D-1DD5-28D5-E793-C35A82824FF3}"/>
              </a:ext>
            </a:extLst>
          </p:cNvPr>
          <p:cNvSpPr txBox="1"/>
          <p:nvPr/>
        </p:nvSpPr>
        <p:spPr>
          <a:xfrm>
            <a:off x="533400" y="1659285"/>
            <a:ext cx="8153400" cy="353943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// A class that models a cube</a:t>
            </a: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class Cube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	int side;		     // value for the side of a cube</a:t>
            </a: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	void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setSide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 int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sideValue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)  // Method to set value of side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	{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		side =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sideValue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	int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getVolume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()		     // Method to get the volume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	{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		return side * side * side;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276076-7940-B4BC-5DDD-6303FFD27A07}"/>
              </a:ext>
            </a:extLst>
          </p:cNvPr>
          <p:cNvSpPr txBox="1"/>
          <p:nvPr/>
        </p:nvSpPr>
        <p:spPr>
          <a:xfrm>
            <a:off x="1143000" y="5486400"/>
            <a:ext cx="6858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scope of the data member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side</a:t>
            </a:r>
            <a:r>
              <a:rPr lang="en-US" dirty="0"/>
              <a:t> is the entire class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member methods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setSide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dirty="0"/>
              <a:t>and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getVolume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dirty="0"/>
              <a:t> have access to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side</a:t>
            </a:r>
          </a:p>
        </p:txBody>
      </p:sp>
      <p:pic>
        <p:nvPicPr>
          <p:cNvPr id="11" name="Graphic 10" descr="Cube outline">
            <a:extLst>
              <a:ext uri="{FF2B5EF4-FFF2-40B4-BE49-F238E27FC236}">
                <a16:creationId xmlns:a16="http://schemas.microsoft.com/office/drawing/2014/main" id="{FD482641-8548-8DFC-6419-F3CD96FFEA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62600" y="32749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0108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8D02D5-4D0C-E7F5-3DA1-C69EA69B37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Syntax For Creating Objects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94EBC7-5C9C-5894-DE54-534E6894D14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0FFB289-5234-50FE-32C7-F38A25B135EC}"/>
              </a:ext>
            </a:extLst>
          </p:cNvPr>
          <p:cNvSpPr txBox="1"/>
          <p:nvPr/>
        </p:nvSpPr>
        <p:spPr>
          <a:xfrm>
            <a:off x="685800" y="1905000"/>
            <a:ext cx="8077200" cy="187743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ClassName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ObjectName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lang="en-US" sz="1400" dirty="0"/>
              <a:t>			// Declare the object name</a:t>
            </a:r>
          </a:p>
          <a:p>
            <a:endParaRPr lang="en-US" sz="1400" dirty="0"/>
          </a:p>
          <a:p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ObjectName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= new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ClassName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 [arguments] );</a:t>
            </a:r>
            <a:r>
              <a:rPr lang="en-US" sz="1400" dirty="0"/>
              <a:t>	// Allocate storage</a:t>
            </a:r>
          </a:p>
          <a:p>
            <a:endParaRPr lang="en-US" sz="1400" dirty="0"/>
          </a:p>
          <a:p>
            <a:pPr algn="ctr"/>
            <a:r>
              <a:rPr lang="en-US" sz="1400" dirty="0"/>
              <a:t>OR</a:t>
            </a:r>
          </a:p>
          <a:p>
            <a:pPr algn="ctr"/>
            <a:endParaRPr lang="en-US" sz="1400" dirty="0"/>
          </a:p>
          <a:p>
            <a:pPr algn="ctr"/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ClassName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ObjectName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= new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ClassName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 [arguments] );</a:t>
            </a:r>
          </a:p>
          <a:p>
            <a:pPr algn="ctr"/>
            <a:endParaRPr lang="en-US" sz="1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7F5B816-25C8-6963-651D-1A79A85A166B}"/>
              </a:ext>
            </a:extLst>
          </p:cNvPr>
          <p:cNvSpPr txBox="1"/>
          <p:nvPr/>
        </p:nvSpPr>
        <p:spPr>
          <a:xfrm>
            <a:off x="762000" y="4343400"/>
            <a:ext cx="8001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ObjectName</a:t>
            </a:r>
            <a:r>
              <a:rPr lang="en-US" dirty="0"/>
              <a:t> is a variable that is a reference to the object being created. For our simple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Cube</a:t>
            </a:r>
            <a:r>
              <a:rPr lang="en-US" dirty="0"/>
              <a:t> class, two instances (i.e.,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Cube</a:t>
            </a:r>
            <a:r>
              <a:rPr lang="en-US" dirty="0"/>
              <a:t> objects) can be created as follows:</a:t>
            </a:r>
          </a:p>
          <a:p>
            <a:endParaRPr lang="en-US" dirty="0"/>
          </a:p>
          <a:p>
            <a:pPr algn="ctr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Cube cube1 = new Cube();</a:t>
            </a:r>
          </a:p>
          <a:p>
            <a:pPr algn="ctr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Cube cube2 = new Cube();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26900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2B676-16EE-4718-EE95-6ED13F22B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&amp; Manipulating Cube Objects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B3A51F-1FAC-3F2F-A88B-D3B9E3ACF53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0AB315D-D908-2B8C-800C-95C55DF4B210}"/>
              </a:ext>
            </a:extLst>
          </p:cNvPr>
          <p:cNvSpPr txBox="1"/>
          <p:nvPr/>
        </p:nvSpPr>
        <p:spPr>
          <a:xfrm>
            <a:off x="565826" y="2157948"/>
            <a:ext cx="8001000" cy="36009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// Program to illustrate using Cube objects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public class CubeDemo1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public static void main( String []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)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{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Cube cube1 = new Cube();	// Create a Cube object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Cube cube2 = new Cube();	// Create another Cube object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cube1.setSide( 10 );	// Set value for cube1's side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cube2.setSide( 20 );	// Set value for cube2's side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// Display volume of each cube object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 "cube1 volume is " + cube1.getVolume() );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 "cube2 volume is " + cube2.getVolume() );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6964146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8A0C5D-2CFA-5512-58F6-D9D2E2E13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Program Output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6EAD71-F300-BBA2-D3BC-C1703390FBE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6907290-BD5A-75F7-8F57-FDEC082FBC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178" y="2005002"/>
            <a:ext cx="5943643" cy="2847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8204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93C46-7F91-9D92-F6AA-A97788A60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Informaton</a:t>
            </a:r>
            <a:r>
              <a:rPr lang="en-US" dirty="0"/>
              <a:t> Hiding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15E5C2-C84B-519D-844B-4DA3D73D400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E2455A0B-64F5-EFF2-0FFF-5F98AD94BC79}"/>
              </a:ext>
            </a:extLst>
          </p:cNvPr>
          <p:cNvSpPr txBox="1">
            <a:spLocks noChangeArrowheads="1"/>
          </p:cNvSpPr>
          <p:nvPr/>
        </p:nvSpPr>
        <p:spPr>
          <a:xfrm>
            <a:off x="685800" y="1828800"/>
            <a:ext cx="7772400" cy="411480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MS PGothic" pitchFamily="34" charset="-128"/>
                <a:cs typeface="Geneva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Geneva" charset="-128"/>
                <a:cs typeface="Geneva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Geneva" charset="-128"/>
                <a:cs typeface="Geneva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Geneva" charset="-128"/>
                <a:cs typeface="Geneva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Geneva" charset="-128"/>
                <a:cs typeface="Geneva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Geneva" charset="-128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Geneva" charset="-128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Geneva" charset="-128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Geneva" charset="-128"/>
              </a:defRPr>
            </a:lvl9pPr>
          </a:lstStyle>
          <a:p>
            <a:r>
              <a:rPr lang="en-US" altLang="en-US" sz="2400" kern="0" dirty="0">
                <a:solidFill>
                  <a:srgbClr val="002060"/>
                </a:solidFill>
              </a:rPr>
              <a:t>A best-practice used in object-oriented design &amp; programming is to hide certain members of a class from being accessed outside the class</a:t>
            </a:r>
          </a:p>
          <a:p>
            <a:r>
              <a:rPr lang="en-US" altLang="en-US" sz="2400" kern="0" dirty="0">
                <a:solidFill>
                  <a:srgbClr val="002060"/>
                </a:solidFill>
              </a:rPr>
              <a:t>This is called </a:t>
            </a:r>
            <a:r>
              <a:rPr lang="en-US" altLang="en-US" sz="2400" b="1" i="1" kern="0" dirty="0">
                <a:solidFill>
                  <a:srgbClr val="002060"/>
                </a:solidFill>
              </a:rPr>
              <a:t>information hiding</a:t>
            </a:r>
            <a:r>
              <a:rPr lang="en-US" altLang="en-US" sz="2400" kern="0" dirty="0">
                <a:solidFill>
                  <a:srgbClr val="002060"/>
                </a:solidFill>
              </a:rPr>
              <a:t>, and it is done to hide a class’s internal implementation &amp; to maintain data integrity</a:t>
            </a:r>
          </a:p>
          <a:p>
            <a:r>
              <a:rPr lang="en-US" altLang="en-US" sz="2400" kern="0" dirty="0">
                <a:solidFill>
                  <a:srgbClr val="002060"/>
                </a:solidFill>
              </a:rPr>
              <a:t>Information hiding is accomplished using </a:t>
            </a:r>
            <a:r>
              <a:rPr lang="en-US" altLang="en-US" sz="2400" b="1" i="1" kern="0" dirty="0">
                <a:solidFill>
                  <a:srgbClr val="002060"/>
                </a:solidFill>
              </a:rPr>
              <a:t>access modifiers</a:t>
            </a:r>
          </a:p>
          <a:p>
            <a:r>
              <a:rPr lang="en-US" altLang="en-US" sz="2400" kern="0" dirty="0">
                <a:solidFill>
                  <a:srgbClr val="002060"/>
                </a:solidFill>
              </a:rPr>
              <a:t>In general, we normally hide the data members and a subset of the method members</a:t>
            </a:r>
          </a:p>
        </p:txBody>
      </p:sp>
    </p:spTree>
    <p:extLst>
      <p:ext uri="{BB962C8B-B14F-4D97-AF65-F5344CB8AC3E}">
        <p14:creationId xmlns:p14="http://schemas.microsoft.com/office/powerpoint/2010/main" val="36288570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E83B7-521B-31D0-B312-E9E3D087E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 Modifiers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551E9A-128E-BFB9-0B9E-2031EB374A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76389D95-80D9-4373-9F11-172DF1763C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2077028"/>
              </p:ext>
            </p:extLst>
          </p:nvPr>
        </p:nvGraphicFramePr>
        <p:xfrm>
          <a:off x="1371600" y="2362200"/>
          <a:ext cx="6705600" cy="32054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927860">
                  <a:extLst>
                    <a:ext uri="{9D8B030D-6E8A-4147-A177-3AD203B41FA5}">
                      <a16:colId xmlns:a16="http://schemas.microsoft.com/office/drawing/2014/main" val="2387085825"/>
                    </a:ext>
                  </a:extLst>
                </a:gridCol>
                <a:gridCol w="4777740">
                  <a:extLst>
                    <a:ext uri="{9D8B030D-6E8A-4147-A177-3AD203B41FA5}">
                      <a16:colId xmlns:a16="http://schemas.microsoft.com/office/drawing/2014/main" val="2500143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Access Modifier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20342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public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 </a:t>
                      </a:r>
                      <a:r>
                        <a:rPr lang="en-US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public</a:t>
                      </a:r>
                      <a:r>
                        <a:rPr lang="en-US" dirty="0"/>
                        <a:t> variable or method is visible anywhere where its class is visible.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4323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private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 </a:t>
                      </a:r>
                      <a:r>
                        <a:rPr lang="en-US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private</a:t>
                      </a:r>
                      <a:r>
                        <a:rPr lang="en-US" dirty="0"/>
                        <a:t> variable or method is visible only to other class members.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08553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protected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 </a:t>
                      </a:r>
                      <a:r>
                        <a:rPr lang="en-US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protected</a:t>
                      </a:r>
                      <a:r>
                        <a:rPr lang="en-US" dirty="0"/>
                        <a:t> variable or method is visible to other class and subclass members, and within its own package.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44290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--- none ---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 variable or method is visible only within its own package.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7413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38542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A8032-E148-7FFD-9BD4-6DB0DC769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Access Modifiers &amp; Poor Information Hiding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EF96E4-942B-BE72-CAB4-F9B29CBEC95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Nothing is Hidden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B83ACD-4AA7-5348-32F2-0EA00CCB8329}"/>
              </a:ext>
            </a:extLst>
          </p:cNvPr>
          <p:cNvSpPr txBox="1"/>
          <p:nvPr/>
        </p:nvSpPr>
        <p:spPr>
          <a:xfrm>
            <a:off x="304800" y="1870770"/>
            <a:ext cx="8534400" cy="353943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// A class that models a cube</a:t>
            </a: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class Cube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int side;		// side is only accessible anywhere	</a:t>
            </a: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void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setSide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 int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sideValue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)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	{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		side =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sideValue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int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getVolume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()		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	{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		return side * side * side;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81690191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12"/>
  <p:tag name="SECTOMILLISECCONVERTED" val="1"/>
  <p:tag name="MMPROD_UIDATA" val="&lt;database version=&quot;11.0&quot;&gt;&lt;object type=&quot;1&quot; unique_id=&quot;10001&quot;&gt;&lt;object type=&quot;2&quot; unique_id=&quot;36107&quot;&gt;&lt;object type=&quot;3&quot; unique_id=&quot;36108&quot;&gt;&lt;property id=&quot;20148&quot; value=&quot;5&quot;/&gt;&lt;property id=&quot;20300&quot; value=&quot;Slide 1 - &amp;quot;Developing Internet Systems &amp;amp; Services BU300.700.51 Fall II 2022&amp;quot;&quot;/&gt;&lt;property id=&quot;20307&quot; value=&quot;272&quot;/&gt;&lt;/object&gt;&lt;object type=&quot;3&quot; unique_id=&quot;37303&quot;&gt;&lt;property id=&quot;20148&quot; value=&quot;5&quot;/&gt;&lt;property id=&quot;20300&quot; value=&quot;Slide 4 - &amp;quot;Course Description&amp;quot;&quot;/&gt;&lt;property id=&quot;20307&quot; value=&quot;300&quot;/&gt;&lt;/object&gt;&lt;object type=&quot;3&quot; unique_id=&quot;37572&quot;&gt;&lt;property id=&quot;20148&quot; value=&quot;5&quot;/&gt;&lt;property id=&quot;20300&quot; value=&quot;Slide 3 - &amp;quot;Required Texts &amp;amp; Learning Materials&amp;quot;&quot;/&gt;&lt;property id=&quot;20307&quot; value=&quot;301&quot;/&gt;&lt;/object&gt;&lt;object type=&quot;3&quot; unique_id=&quot;37573&quot;&gt;&lt;property id=&quot;20148&quot; value=&quot;5&quot;/&gt;&lt;property id=&quot;20300&quot; value=&quot;Slide 5 - &amp;quot;Learning Objectives&amp;quot;&quot;/&gt;&lt;property id=&quot;20307&quot; value=&quot;302&quot;/&gt;&lt;/object&gt;&lt;object type=&quot;3&quot; unique_id=&quot;37574&quot;&gt;&lt;property id=&quot;20148&quot; value=&quot;5&quot;/&gt;&lt;property id=&quot;20300&quot; value=&quot;Slide 7 - &amp;quot;Grades &amp;quot;&quot;/&gt;&lt;property id=&quot;20307&quot; value=&quot;303&quot;/&gt;&lt;/object&gt;&lt;object type=&quot;3&quot; unique_id=&quot;60073&quot;&gt;&lt;property id=&quot;20148&quot; value=&quot;5&quot;/&gt;&lt;property id=&quot;20300&quot; value=&quot;Slide 2&quot;/&gt;&lt;property id=&quot;20307&quot; value=&quot;307&quot;/&gt;&lt;/object&gt;&lt;object type=&quot;3&quot; unique_id=&quot;60439&quot;&gt;&lt;property id=&quot;20148&quot; value=&quot;5&quot;/&gt;&lt;property id=&quot;20300&quot; value=&quot;Slide 6 - &amp;quot;Course Overview &amp;quot;&quot;/&gt;&lt;property id=&quot;20307&quot; value=&quot;308&quot;/&gt;&lt;/object&gt;&lt;object type=&quot;3&quot; unique_id=&quot;60722&quot;&gt;&lt;property id=&quot;20148&quot; value=&quot;5&quot;/&gt;&lt;property id=&quot;20300&quot; value=&quot;Slide 9 - &amp;quot;Contact Information &amp;quot;&quot;/&gt;&lt;property id=&quot;20307&quot; value=&quot;310&quot;/&gt;&lt;/object&gt;&lt;object type=&quot;3&quot; unique_id=&quot;61038&quot;&gt;&lt;property id=&quot;20148&quot; value=&quot;5&quot;/&gt;&lt;property id=&quot;20300&quot; value=&quot;Slide 8 - &amp;quot;Grading Weights &amp;quot;&quot;/&gt;&lt;property id=&quot;20307&quot; value=&quot;311&quot;/&gt;&lt;/object&gt;&lt;/object&gt;&lt;object type=&quot;8&quot; unique_id=&quot;36187&quot;&gt;&lt;/object&gt;&lt;/object&gt;&lt;/database&gt;"/>
</p:tagLst>
</file>

<file path=ppt/theme/theme1.xml><?xml version="1.0" encoding="utf-8"?>
<a:theme xmlns:a="http://schemas.openxmlformats.org/drawingml/2006/main" name="Carey_PowerPoint">
  <a:themeElements>
    <a:clrScheme name="Title and Closing Slid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CBS Font Theme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Title and Closing Slid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itle and Closing Slid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itle and Closing Slid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itle and Closing Slid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itle and Closing Slid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itle and Closing Slid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itle and Closing Slid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itle and Closing Slid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itle and Closing Slid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itle and Closing Slid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itle and Closing Slid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itle and Closing Slid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15834</TotalTime>
  <Words>2379</Words>
  <Application>Microsoft Office PowerPoint</Application>
  <PresentationFormat>On-screen Show (4:3)</PresentationFormat>
  <Paragraphs>380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Akzidenz-Grotesk Next Regular</vt:lpstr>
      <vt:lpstr>Arial</vt:lpstr>
      <vt:lpstr>Calibri</vt:lpstr>
      <vt:lpstr>Courier New</vt:lpstr>
      <vt:lpstr>Carey_PowerPoint</vt:lpstr>
      <vt:lpstr>Introduction to Java for Business BU350.700.51 Spring I 2025</vt:lpstr>
      <vt:lpstr>Programmer-Defined Java Classes</vt:lpstr>
      <vt:lpstr>Defining a Simple Cube Class</vt:lpstr>
      <vt:lpstr>Syntax For Creating Objects</vt:lpstr>
      <vt:lpstr>Creating &amp; Manipulating Cube Objects</vt:lpstr>
      <vt:lpstr>Sample Program Output</vt:lpstr>
      <vt:lpstr>Informaton Hiding</vt:lpstr>
      <vt:lpstr>Access Modifiers</vt:lpstr>
      <vt:lpstr>Using Access Modifiers &amp; Poor Information Hiding</vt:lpstr>
      <vt:lpstr>CubeDemo2 Program</vt:lpstr>
      <vt:lpstr>CubeDemo2 Output</vt:lpstr>
      <vt:lpstr>Applying Access Modifiers &amp; Basic Information Hiding</vt:lpstr>
      <vt:lpstr>CubeDemo3 Program</vt:lpstr>
      <vt:lpstr>CubeDemo3 Code Won’t Compile</vt:lpstr>
      <vt:lpstr>Using Access Modifiers and Good Information Hiding</vt:lpstr>
      <vt:lpstr>CubeDemo4</vt:lpstr>
      <vt:lpstr>CubeDemo4 Sample Output</vt:lpstr>
      <vt:lpstr>Class Constructors</vt:lpstr>
      <vt:lpstr>Default Constructor</vt:lpstr>
      <vt:lpstr>Default Constructor Demo</vt:lpstr>
      <vt:lpstr>Default Constructor Demo1 Output</vt:lpstr>
      <vt:lpstr>Java Provides a Default Constructor if No Constructors Are Defined</vt:lpstr>
      <vt:lpstr>Default Constructor Demo Output</vt:lpstr>
      <vt:lpstr>In-Class Initializers</vt:lpstr>
      <vt:lpstr>Parameterized Constructors</vt:lpstr>
      <vt:lpstr>Parameterized Constructor Sample Output</vt:lpstr>
      <vt:lpstr>This Program Won’t Compile</vt:lpstr>
      <vt:lpstr>Multiple Class Constructors</vt:lpstr>
      <vt:lpstr>Multiple Class Constructors</vt:lpstr>
    </vt:vector>
  </TitlesOfParts>
  <Company>Carey Business School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Administrator</dc:creator>
  <cp:lastModifiedBy>Joseph Demasco</cp:lastModifiedBy>
  <cp:revision>185</cp:revision>
  <cp:lastPrinted>2014-09-08T12:31:43Z</cp:lastPrinted>
  <dcterms:created xsi:type="dcterms:W3CDTF">2013-09-13T14:25:31Z</dcterms:created>
  <dcterms:modified xsi:type="dcterms:W3CDTF">2025-01-27T17:12:23Z</dcterms:modified>
</cp:coreProperties>
</file>